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384" r:id="rId5"/>
    <p:sldId id="1124" r:id="rId6"/>
    <p:sldId id="1255" r:id="rId7"/>
    <p:sldId id="1256" r:id="rId8"/>
    <p:sldId id="1258" r:id="rId9"/>
    <p:sldId id="1259" r:id="rId10"/>
    <p:sldId id="1260" r:id="rId11"/>
    <p:sldId id="1218" r:id="rId12"/>
    <p:sldId id="1252" r:id="rId13"/>
    <p:sldId id="1257" r:id="rId14"/>
    <p:sldId id="1253" r:id="rId15"/>
    <p:sldId id="1254" r:id="rId16"/>
    <p:sldId id="125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552028-C2D1-2640-95C0-98F17384FCF4}" v="163" dt="2025-12-18T05:31:18.5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6503"/>
  </p:normalViewPr>
  <p:slideViewPr>
    <p:cSldViewPr snapToGrid="0">
      <p:cViewPr varScale="1">
        <p:scale>
          <a:sx n="93" d="100"/>
          <a:sy n="93" d="100"/>
        </p:scale>
        <p:origin x="216" y="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d Nabi Lecturer FCSE" userId="22162f9c-d122-430c-b6e9-ac8024b7b6c6" providerId="ADAL" clId="{DD5E6D33-3D6A-EF44-864F-5F2737F54E73}"/>
    <pc:docChg chg="undo custSel addSld modSld sldOrd">
      <pc:chgData name="Said Nabi Lecturer FCSE" userId="22162f9c-d122-430c-b6e9-ac8024b7b6c6" providerId="ADAL" clId="{DD5E6D33-3D6A-EF44-864F-5F2737F54E73}" dt="2025-09-30T05:43:54.837" v="181" actId="20578"/>
      <pc:docMkLst>
        <pc:docMk/>
      </pc:docMkLst>
    </pc:docChg>
  </pc:docChgLst>
  <pc:docChgLst>
    <pc:chgData name="Said Nabi Lecturer FCSE" userId="22162f9c-d122-430c-b6e9-ac8024b7b6c6" providerId="ADAL" clId="{FD9F6ACA-24B2-C649-848A-9F99FF5144AB}"/>
    <pc:docChg chg="undo custSel addSld delSld modSld sldOrd">
      <pc:chgData name="Said Nabi Lecturer FCSE" userId="22162f9c-d122-430c-b6e9-ac8024b7b6c6" providerId="ADAL" clId="{FD9F6ACA-24B2-C649-848A-9F99FF5144AB}" dt="2025-12-16T04:51:53.010" v="1098" actId="20577"/>
      <pc:docMkLst>
        <pc:docMk/>
      </pc:docMkLst>
      <pc:sldChg chg="addSp delSp modSp mod">
        <pc:chgData name="Said Nabi Lecturer FCSE" userId="22162f9c-d122-430c-b6e9-ac8024b7b6c6" providerId="ADAL" clId="{FD9F6ACA-24B2-C649-848A-9F99FF5144AB}" dt="2025-12-12T05:28:08.376" v="694"/>
        <pc:sldMkLst>
          <pc:docMk/>
          <pc:sldMk cId="1696953445" sldId="384"/>
        </pc:sldMkLst>
        <pc:spChg chg="mod">
          <ac:chgData name="Said Nabi Lecturer FCSE" userId="22162f9c-d122-430c-b6e9-ac8024b7b6c6" providerId="ADAL" clId="{FD9F6ACA-24B2-C649-848A-9F99FF5144AB}" dt="2025-12-05T02:47:40.887" v="1" actId="20577"/>
          <ac:spMkLst>
            <pc:docMk/>
            <pc:sldMk cId="1696953445" sldId="384"/>
            <ac:spMk id="4" creationId="{00000000-0000-0000-0000-000000000000}"/>
          </ac:spMkLst>
        </pc:spChg>
      </pc:sldChg>
      <pc:sldChg chg="modSp mod">
        <pc:chgData name="Said Nabi Lecturer FCSE" userId="22162f9c-d122-430c-b6e9-ac8024b7b6c6" providerId="ADAL" clId="{FD9F6ACA-24B2-C649-848A-9F99FF5144AB}" dt="2025-12-07T15:22:19.094" v="328" actId="14100"/>
        <pc:sldMkLst>
          <pc:docMk/>
          <pc:sldMk cId="3364439907" sldId="1124"/>
        </pc:sldMkLst>
        <pc:spChg chg="mod">
          <ac:chgData name="Said Nabi Lecturer FCSE" userId="22162f9c-d122-430c-b6e9-ac8024b7b6c6" providerId="ADAL" clId="{FD9F6ACA-24B2-C649-848A-9F99FF5144AB}" dt="2025-12-07T15:22:19.094" v="328" actId="14100"/>
          <ac:spMkLst>
            <pc:docMk/>
            <pc:sldMk cId="3364439907" sldId="1124"/>
            <ac:spMk id="3" creationId="{3A2DEC95-DCE2-DE72-424C-58584EE884C8}"/>
          </ac:spMkLst>
        </pc:spChg>
      </pc:sldChg>
      <pc:sldChg chg="addSp delSp modSp mod ord">
        <pc:chgData name="Said Nabi Lecturer FCSE" userId="22162f9c-d122-430c-b6e9-ac8024b7b6c6" providerId="ADAL" clId="{FD9F6ACA-24B2-C649-848A-9F99FF5144AB}" dt="2025-12-16T04:50:13.794" v="1089" actId="20578"/>
        <pc:sldMkLst>
          <pc:docMk/>
          <pc:sldMk cId="1185452636" sldId="1218"/>
        </pc:sldMkLst>
      </pc:sldChg>
      <pc:sldChg chg="del">
        <pc:chgData name="Said Nabi Lecturer FCSE" userId="22162f9c-d122-430c-b6e9-ac8024b7b6c6" providerId="ADAL" clId="{FD9F6ACA-24B2-C649-848A-9F99FF5144AB}" dt="2025-12-05T02:49:49.227" v="5" actId="2696"/>
        <pc:sldMkLst>
          <pc:docMk/>
          <pc:sldMk cId="1037833793" sldId="1219"/>
        </pc:sldMkLst>
      </pc:sldChg>
      <pc:sldChg chg="del">
        <pc:chgData name="Said Nabi Lecturer FCSE" userId="22162f9c-d122-430c-b6e9-ac8024b7b6c6" providerId="ADAL" clId="{FD9F6ACA-24B2-C649-848A-9F99FF5144AB}" dt="2025-12-05T02:49:50.374" v="6" actId="2696"/>
        <pc:sldMkLst>
          <pc:docMk/>
          <pc:sldMk cId="1149126918" sldId="1220"/>
        </pc:sldMkLst>
      </pc:sldChg>
      <pc:sldChg chg="del">
        <pc:chgData name="Said Nabi Lecturer FCSE" userId="22162f9c-d122-430c-b6e9-ac8024b7b6c6" providerId="ADAL" clId="{FD9F6ACA-24B2-C649-848A-9F99FF5144AB}" dt="2025-12-05T02:49:51.586" v="7" actId="2696"/>
        <pc:sldMkLst>
          <pc:docMk/>
          <pc:sldMk cId="2108377607" sldId="1221"/>
        </pc:sldMkLst>
      </pc:sldChg>
      <pc:sldChg chg="modSp add mod modAnim modNotesTx">
        <pc:chgData name="Said Nabi Lecturer FCSE" userId="22162f9c-d122-430c-b6e9-ac8024b7b6c6" providerId="ADAL" clId="{FD9F6ACA-24B2-C649-848A-9F99FF5144AB}" dt="2025-12-08T02:01:51.250" v="362" actId="207"/>
        <pc:sldMkLst>
          <pc:docMk/>
          <pc:sldMk cId="2565926940" sldId="1239"/>
        </pc:sldMkLst>
      </pc:sldChg>
      <pc:sldChg chg="addSp delSp modSp add mod modAnim">
        <pc:chgData name="Said Nabi Lecturer FCSE" userId="22162f9c-d122-430c-b6e9-ac8024b7b6c6" providerId="ADAL" clId="{FD9F6ACA-24B2-C649-848A-9F99FF5144AB}" dt="2025-12-08T06:21:31.020" v="366" actId="1076"/>
        <pc:sldMkLst>
          <pc:docMk/>
          <pc:sldMk cId="39713600" sldId="1240"/>
        </pc:sldMkLst>
      </pc:sldChg>
      <pc:sldChg chg="addSp delSp modSp new del mod">
        <pc:chgData name="Said Nabi Lecturer FCSE" userId="22162f9c-d122-430c-b6e9-ac8024b7b6c6" providerId="ADAL" clId="{FD9F6ACA-24B2-C649-848A-9F99FF5144AB}" dt="2025-12-07T15:22:50.605" v="329" actId="2696"/>
        <pc:sldMkLst>
          <pc:docMk/>
          <pc:sldMk cId="3795213142" sldId="1241"/>
        </pc:sldMkLst>
      </pc:sldChg>
      <pc:sldChg chg="add ord modAnim">
        <pc:chgData name="Said Nabi Lecturer FCSE" userId="22162f9c-d122-430c-b6e9-ac8024b7b6c6" providerId="ADAL" clId="{FD9F6ACA-24B2-C649-848A-9F99FF5144AB}" dt="2025-12-07T15:24:37.275" v="347"/>
        <pc:sldMkLst>
          <pc:docMk/>
          <pc:sldMk cId="2324677571" sldId="1242"/>
        </pc:sldMkLst>
      </pc:sldChg>
      <pc:sldChg chg="modSp add mod ord modNotesTx">
        <pc:chgData name="Said Nabi Lecturer FCSE" userId="22162f9c-d122-430c-b6e9-ac8024b7b6c6" providerId="ADAL" clId="{FD9F6ACA-24B2-C649-848A-9F99FF5144AB}" dt="2025-12-08T17:15:16.158" v="436" actId="5793"/>
        <pc:sldMkLst>
          <pc:docMk/>
          <pc:sldMk cId="1229823675" sldId="1243"/>
        </pc:sldMkLst>
      </pc:sldChg>
      <pc:sldChg chg="modSp add mod ord">
        <pc:chgData name="Said Nabi Lecturer FCSE" userId="22162f9c-d122-430c-b6e9-ac8024b7b6c6" providerId="ADAL" clId="{FD9F6ACA-24B2-C649-848A-9F99FF5144AB}" dt="2025-12-09T02:55:11.718" v="442" actId="207"/>
        <pc:sldMkLst>
          <pc:docMk/>
          <pc:sldMk cId="3379608854" sldId="1244"/>
        </pc:sldMkLst>
      </pc:sldChg>
      <pc:sldChg chg="addSp delSp modSp add del mod">
        <pc:chgData name="Said Nabi Lecturer FCSE" userId="22162f9c-d122-430c-b6e9-ac8024b7b6c6" providerId="ADAL" clId="{FD9F6ACA-24B2-C649-848A-9F99FF5144AB}" dt="2025-12-08T16:20:36.162" v="425" actId="2696"/>
        <pc:sldMkLst>
          <pc:docMk/>
          <pc:sldMk cId="1932332049" sldId="1245"/>
        </pc:sldMkLst>
      </pc:sldChg>
      <pc:sldChg chg="addSp delSp modSp new mod">
        <pc:chgData name="Said Nabi Lecturer FCSE" userId="22162f9c-d122-430c-b6e9-ac8024b7b6c6" providerId="ADAL" clId="{FD9F6ACA-24B2-C649-848A-9F99FF5144AB}" dt="2025-12-09T12:27:48.206" v="458" actId="478"/>
        <pc:sldMkLst>
          <pc:docMk/>
          <pc:sldMk cId="2528384741" sldId="1246"/>
        </pc:sldMkLst>
      </pc:sldChg>
      <pc:sldChg chg="addSp delSp modSp add mod ord">
        <pc:chgData name="Said Nabi Lecturer FCSE" userId="22162f9c-d122-430c-b6e9-ac8024b7b6c6" providerId="ADAL" clId="{FD9F6ACA-24B2-C649-848A-9F99FF5144AB}" dt="2025-12-09T12:27:40.716" v="457" actId="20578"/>
        <pc:sldMkLst>
          <pc:docMk/>
          <pc:sldMk cId="4206264640" sldId="1247"/>
        </pc:sldMkLst>
      </pc:sldChg>
      <pc:sldChg chg="modSp add mod ord">
        <pc:chgData name="Said Nabi Lecturer FCSE" userId="22162f9c-d122-430c-b6e9-ac8024b7b6c6" providerId="ADAL" clId="{FD9F6ACA-24B2-C649-848A-9F99FF5144AB}" dt="2025-12-09T12:42:03.937" v="634" actId="20577"/>
        <pc:sldMkLst>
          <pc:docMk/>
          <pc:sldMk cId="2911483456" sldId="1248"/>
        </pc:sldMkLst>
      </pc:sldChg>
      <pc:sldChg chg="modSp add mod ord">
        <pc:chgData name="Said Nabi Lecturer FCSE" userId="22162f9c-d122-430c-b6e9-ac8024b7b6c6" providerId="ADAL" clId="{FD9F6ACA-24B2-C649-848A-9F99FF5144AB}" dt="2025-12-09T12:37:25.413" v="561" actId="20577"/>
        <pc:sldMkLst>
          <pc:docMk/>
          <pc:sldMk cId="988347735" sldId="1249"/>
        </pc:sldMkLst>
      </pc:sldChg>
      <pc:sldChg chg="modSp add mod">
        <pc:chgData name="Said Nabi Lecturer FCSE" userId="22162f9c-d122-430c-b6e9-ac8024b7b6c6" providerId="ADAL" clId="{FD9F6ACA-24B2-C649-848A-9F99FF5144AB}" dt="2025-12-10T14:02:27.014" v="689" actId="1076"/>
        <pc:sldMkLst>
          <pc:docMk/>
          <pc:sldMk cId="2621577332" sldId="1250"/>
        </pc:sldMkLst>
      </pc:sldChg>
      <pc:sldChg chg="add">
        <pc:chgData name="Said Nabi Lecturer FCSE" userId="22162f9c-d122-430c-b6e9-ac8024b7b6c6" providerId="ADAL" clId="{FD9F6ACA-24B2-C649-848A-9F99FF5144AB}" dt="2025-12-12T05:28:12.355" v="695" actId="2890"/>
        <pc:sldMkLst>
          <pc:docMk/>
          <pc:sldMk cId="818232652" sldId="1251"/>
        </pc:sldMkLst>
      </pc:sldChg>
      <pc:sldChg chg="addSp delSp modSp add mod ord">
        <pc:chgData name="Said Nabi Lecturer FCSE" userId="22162f9c-d122-430c-b6e9-ac8024b7b6c6" providerId="ADAL" clId="{FD9F6ACA-24B2-C649-848A-9F99FF5144AB}" dt="2025-12-16T04:50:03.780" v="1088" actId="5793"/>
        <pc:sldMkLst>
          <pc:docMk/>
          <pc:sldMk cId="3593497323" sldId="1252"/>
        </pc:sldMkLst>
      </pc:sldChg>
      <pc:sldChg chg="modSp add mod">
        <pc:chgData name="Said Nabi Lecturer FCSE" userId="22162f9c-d122-430c-b6e9-ac8024b7b6c6" providerId="ADAL" clId="{FD9F6ACA-24B2-C649-848A-9F99FF5144AB}" dt="2025-12-16T04:51:53.010" v="1098" actId="20577"/>
        <pc:sldMkLst>
          <pc:docMk/>
          <pc:sldMk cId="130950750" sldId="1253"/>
        </pc:sldMkLst>
      </pc:sldChg>
      <pc:sldChg chg="addSp delSp modSp add mod delAnim modAnim">
        <pc:chgData name="Said Nabi Lecturer FCSE" userId="22162f9c-d122-430c-b6e9-ac8024b7b6c6" providerId="ADAL" clId="{FD9F6ACA-24B2-C649-848A-9F99FF5144AB}" dt="2025-12-12T06:01:48.221" v="896" actId="478"/>
        <pc:sldMkLst>
          <pc:docMk/>
          <pc:sldMk cId="4045418209" sldId="1254"/>
        </pc:sldMkLst>
      </pc:sldChg>
      <pc:sldChg chg="addSp delSp modSp add mod modNotesTx">
        <pc:chgData name="Said Nabi Lecturer FCSE" userId="22162f9c-d122-430c-b6e9-ac8024b7b6c6" providerId="ADAL" clId="{FD9F6ACA-24B2-C649-848A-9F99FF5144AB}" dt="2025-12-15T06:34:12.106" v="1024" actId="20577"/>
        <pc:sldMkLst>
          <pc:docMk/>
          <pc:sldMk cId="178576213" sldId="1255"/>
        </pc:sldMkLst>
        <pc:spChg chg="mod">
          <ac:chgData name="Said Nabi Lecturer FCSE" userId="22162f9c-d122-430c-b6e9-ac8024b7b6c6" providerId="ADAL" clId="{FD9F6ACA-24B2-C649-848A-9F99FF5144AB}" dt="2025-12-12T13:12:33.861" v="1021" actId="5793"/>
          <ac:spMkLst>
            <pc:docMk/>
            <pc:sldMk cId="178576213" sldId="1255"/>
            <ac:spMk id="3" creationId="{E138D320-50E7-CBBD-6E1A-07BE8C362D7E}"/>
          </ac:spMkLst>
        </pc:spChg>
        <pc:spChg chg="mod">
          <ac:chgData name="Said Nabi Lecturer FCSE" userId="22162f9c-d122-430c-b6e9-ac8024b7b6c6" providerId="ADAL" clId="{FD9F6ACA-24B2-C649-848A-9F99FF5144AB}" dt="2025-12-12T09:19:43.807" v="951" actId="313"/>
          <ac:spMkLst>
            <pc:docMk/>
            <pc:sldMk cId="178576213" sldId="1255"/>
            <ac:spMk id="7" creationId="{355FB97F-B228-1A2F-3A3C-86DBCE151D25}"/>
          </ac:spMkLst>
        </pc:spChg>
      </pc:sldChg>
      <pc:sldChg chg="addSp delSp modSp new mod">
        <pc:chgData name="Said Nabi Lecturer FCSE" userId="22162f9c-d122-430c-b6e9-ac8024b7b6c6" providerId="ADAL" clId="{FD9F6ACA-24B2-C649-848A-9F99FF5144AB}" dt="2025-12-16T04:36:12.555" v="1070"/>
        <pc:sldMkLst>
          <pc:docMk/>
          <pc:sldMk cId="2904296448" sldId="1256"/>
        </pc:sldMkLst>
        <pc:picChg chg="add mod">
          <ac:chgData name="Said Nabi Lecturer FCSE" userId="22162f9c-d122-430c-b6e9-ac8024b7b6c6" providerId="ADAL" clId="{FD9F6ACA-24B2-C649-848A-9F99FF5144AB}" dt="2025-12-12T09:48:00.939" v="1016" actId="14100"/>
          <ac:picMkLst>
            <pc:docMk/>
            <pc:sldMk cId="2904296448" sldId="1256"/>
            <ac:picMk id="4" creationId="{4479699F-27EF-EE44-7BBA-4642F7507F7E}"/>
          </ac:picMkLst>
        </pc:picChg>
      </pc:sldChg>
      <pc:sldChg chg="modSp add del mod">
        <pc:chgData name="Said Nabi Lecturer FCSE" userId="22162f9c-d122-430c-b6e9-ac8024b7b6c6" providerId="ADAL" clId="{FD9F6ACA-24B2-C649-848A-9F99FF5144AB}" dt="2025-12-12T09:32:18.539" v="1006" actId="2696"/>
        <pc:sldMkLst>
          <pc:docMk/>
          <pc:sldMk cId="4021424533" sldId="1256"/>
        </pc:sldMkLst>
      </pc:sldChg>
      <pc:sldChg chg="addSp delSp modSp add mod ord">
        <pc:chgData name="Said Nabi Lecturer FCSE" userId="22162f9c-d122-430c-b6e9-ac8024b7b6c6" providerId="ADAL" clId="{FD9F6ACA-24B2-C649-848A-9F99FF5144AB}" dt="2025-12-16T04:50:17.591" v="1091" actId="20578"/>
        <pc:sldMkLst>
          <pc:docMk/>
          <pc:sldMk cId="1686939212" sldId="1257"/>
        </pc:sldMkLst>
      </pc:sldChg>
    </pc:docChg>
  </pc:docChgLst>
  <pc:docChgLst>
    <pc:chgData name="Said Nabi Lecturer FCSE" userId="22162f9c-d122-430c-b6e9-ac8024b7b6c6" providerId="ADAL" clId="{3C2EED44-34BE-BD45-BA3D-D6EE60DC1207}"/>
    <pc:docChg chg="undo custSel addSld modSld sldOrd">
      <pc:chgData name="Said Nabi Lecturer FCSE" userId="22162f9c-d122-430c-b6e9-ac8024b7b6c6" providerId="ADAL" clId="{3C2EED44-34BE-BD45-BA3D-D6EE60DC1207}" dt="2025-10-03T07:42:12.002" v="464" actId="1035"/>
      <pc:docMkLst>
        <pc:docMk/>
      </pc:docMkLst>
      <pc:sldChg chg="modSp mod">
        <pc:chgData name="Said Nabi Lecturer FCSE" userId="22162f9c-d122-430c-b6e9-ac8024b7b6c6" providerId="ADAL" clId="{3C2EED44-34BE-BD45-BA3D-D6EE60DC1207}" dt="2025-10-03T05:18:40.850" v="3" actId="20577"/>
        <pc:sldMkLst>
          <pc:docMk/>
          <pc:sldMk cId="1696953445" sldId="384"/>
        </pc:sldMkLst>
      </pc:sldChg>
    </pc:docChg>
  </pc:docChgLst>
  <pc:docChgLst>
    <pc:chgData name="Said Nabi Lecturer FCSE" userId="22162f9c-d122-430c-b6e9-ac8024b7b6c6" providerId="ADAL" clId="{F220525F-7A85-CE46-B871-1E4E13142BA6}"/>
    <pc:docChg chg="undo custSel addSld delSld modSld sldOrd">
      <pc:chgData name="Said Nabi Lecturer FCSE" userId="22162f9c-d122-430c-b6e9-ac8024b7b6c6" providerId="ADAL" clId="{F220525F-7A85-CE46-B871-1E4E13142BA6}" dt="2025-11-28T15:17:32.818" v="318" actId="478"/>
      <pc:docMkLst>
        <pc:docMk/>
      </pc:docMkLst>
      <pc:sldChg chg="modSp mod">
        <pc:chgData name="Said Nabi Lecturer FCSE" userId="22162f9c-d122-430c-b6e9-ac8024b7b6c6" providerId="ADAL" clId="{F220525F-7A85-CE46-B871-1E4E13142BA6}" dt="2025-11-28T14:30:49.153" v="1" actId="20577"/>
        <pc:sldMkLst>
          <pc:docMk/>
          <pc:sldMk cId="1696953445" sldId="384"/>
        </pc:sldMkLst>
        <pc:spChg chg="mod">
          <ac:chgData name="Said Nabi Lecturer FCSE" userId="22162f9c-d122-430c-b6e9-ac8024b7b6c6" providerId="ADAL" clId="{F220525F-7A85-CE46-B871-1E4E13142BA6}" dt="2025-11-28T14:30:49.153" v="1" actId="20577"/>
          <ac:spMkLst>
            <pc:docMk/>
            <pc:sldMk cId="1696953445" sldId="384"/>
            <ac:spMk id="4" creationId="{00000000-0000-0000-0000-000000000000}"/>
          </ac:spMkLst>
        </pc:spChg>
      </pc:sldChg>
      <pc:sldChg chg="addSp delSp modSp mod delAnim modAnim">
        <pc:chgData name="Said Nabi Lecturer FCSE" userId="22162f9c-d122-430c-b6e9-ac8024b7b6c6" providerId="ADAL" clId="{F220525F-7A85-CE46-B871-1E4E13142BA6}" dt="2025-11-28T14:40:38.724" v="74" actId="21"/>
        <pc:sldMkLst>
          <pc:docMk/>
          <pc:sldMk cId="3364439907" sldId="1124"/>
        </pc:sldMkLst>
      </pc:sldChg>
      <pc:sldChg chg="addSp delSp modSp add mod ord modAnim">
        <pc:chgData name="Said Nabi Lecturer FCSE" userId="22162f9c-d122-430c-b6e9-ac8024b7b6c6" providerId="ADAL" clId="{F220525F-7A85-CE46-B871-1E4E13142BA6}" dt="2025-11-28T15:05:47.595" v="151" actId="20578"/>
        <pc:sldMkLst>
          <pc:docMk/>
          <pc:sldMk cId="1037833793" sldId="1219"/>
        </pc:sldMkLst>
      </pc:sldChg>
      <pc:sldChg chg="addSp modSp add mod modAnim">
        <pc:chgData name="Said Nabi Lecturer FCSE" userId="22162f9c-d122-430c-b6e9-ac8024b7b6c6" providerId="ADAL" clId="{F220525F-7A85-CE46-B871-1E4E13142BA6}" dt="2025-11-28T15:16:59.371" v="316" actId="207"/>
        <pc:sldMkLst>
          <pc:docMk/>
          <pc:sldMk cId="1149126918" sldId="1220"/>
        </pc:sldMkLst>
      </pc:sldChg>
      <pc:sldChg chg="delSp add mod delAnim">
        <pc:chgData name="Said Nabi Lecturer FCSE" userId="22162f9c-d122-430c-b6e9-ac8024b7b6c6" providerId="ADAL" clId="{F220525F-7A85-CE46-B871-1E4E13142BA6}" dt="2025-11-28T15:17:32.818" v="318" actId="478"/>
        <pc:sldMkLst>
          <pc:docMk/>
          <pc:sldMk cId="2108377607" sldId="1221"/>
        </pc:sldMkLst>
      </pc:sldChg>
      <pc:sldChg chg="del">
        <pc:chgData name="Said Nabi Lecturer FCSE" userId="22162f9c-d122-430c-b6e9-ac8024b7b6c6" providerId="ADAL" clId="{F220525F-7A85-CE46-B871-1E4E13142BA6}" dt="2025-11-28T14:31:05.846" v="31" actId="2696"/>
        <pc:sldMkLst>
          <pc:docMk/>
          <pc:sldMk cId="1010021182" sldId="1267"/>
        </pc:sldMkLst>
      </pc:sldChg>
      <pc:sldChg chg="del ord">
        <pc:chgData name="Said Nabi Lecturer FCSE" userId="22162f9c-d122-430c-b6e9-ac8024b7b6c6" providerId="ADAL" clId="{F220525F-7A85-CE46-B871-1E4E13142BA6}" dt="2025-11-28T14:31:05.624" v="3" actId="2696"/>
        <pc:sldMkLst>
          <pc:docMk/>
          <pc:sldMk cId="2883568473" sldId="1278"/>
        </pc:sldMkLst>
      </pc:sldChg>
      <pc:sldChg chg="del">
        <pc:chgData name="Said Nabi Lecturer FCSE" userId="22162f9c-d122-430c-b6e9-ac8024b7b6c6" providerId="ADAL" clId="{F220525F-7A85-CE46-B871-1E4E13142BA6}" dt="2025-11-28T14:31:05.632" v="4" actId="2696"/>
        <pc:sldMkLst>
          <pc:docMk/>
          <pc:sldMk cId="3664232527" sldId="1279"/>
        </pc:sldMkLst>
      </pc:sldChg>
      <pc:sldChg chg="del">
        <pc:chgData name="Said Nabi Lecturer FCSE" userId="22162f9c-d122-430c-b6e9-ac8024b7b6c6" providerId="ADAL" clId="{F220525F-7A85-CE46-B871-1E4E13142BA6}" dt="2025-11-28T14:31:05.652" v="6" actId="2696"/>
        <pc:sldMkLst>
          <pc:docMk/>
          <pc:sldMk cId="2437511848" sldId="1280"/>
        </pc:sldMkLst>
      </pc:sldChg>
      <pc:sldChg chg="del">
        <pc:chgData name="Said Nabi Lecturer FCSE" userId="22162f9c-d122-430c-b6e9-ac8024b7b6c6" providerId="ADAL" clId="{F220525F-7A85-CE46-B871-1E4E13142BA6}" dt="2025-11-28T14:31:05.669" v="8" actId="2696"/>
        <pc:sldMkLst>
          <pc:docMk/>
          <pc:sldMk cId="1863781370" sldId="1281"/>
        </pc:sldMkLst>
      </pc:sldChg>
      <pc:sldChg chg="del">
        <pc:chgData name="Said Nabi Lecturer FCSE" userId="22162f9c-d122-430c-b6e9-ac8024b7b6c6" providerId="ADAL" clId="{F220525F-7A85-CE46-B871-1E4E13142BA6}" dt="2025-11-28T14:31:05.685" v="10" actId="2696"/>
        <pc:sldMkLst>
          <pc:docMk/>
          <pc:sldMk cId="2631238936" sldId="1282"/>
        </pc:sldMkLst>
      </pc:sldChg>
      <pc:sldChg chg="del">
        <pc:chgData name="Said Nabi Lecturer FCSE" userId="22162f9c-d122-430c-b6e9-ac8024b7b6c6" providerId="ADAL" clId="{F220525F-7A85-CE46-B871-1E4E13142BA6}" dt="2025-11-28T14:31:05.698" v="12" actId="2696"/>
        <pc:sldMkLst>
          <pc:docMk/>
          <pc:sldMk cId="934195758" sldId="1283"/>
        </pc:sldMkLst>
      </pc:sldChg>
      <pc:sldChg chg="del">
        <pc:chgData name="Said Nabi Lecturer FCSE" userId="22162f9c-d122-430c-b6e9-ac8024b7b6c6" providerId="ADAL" clId="{F220525F-7A85-CE46-B871-1E4E13142BA6}" dt="2025-11-28T14:31:05.711" v="14" actId="2696"/>
        <pc:sldMkLst>
          <pc:docMk/>
          <pc:sldMk cId="1164820952" sldId="1284"/>
        </pc:sldMkLst>
      </pc:sldChg>
      <pc:sldChg chg="del">
        <pc:chgData name="Said Nabi Lecturer FCSE" userId="22162f9c-d122-430c-b6e9-ac8024b7b6c6" providerId="ADAL" clId="{F220525F-7A85-CE46-B871-1E4E13142BA6}" dt="2025-11-28T14:31:05.723" v="16" actId="2696"/>
        <pc:sldMkLst>
          <pc:docMk/>
          <pc:sldMk cId="933072674" sldId="1285"/>
        </pc:sldMkLst>
      </pc:sldChg>
      <pc:sldChg chg="del">
        <pc:chgData name="Said Nabi Lecturer FCSE" userId="22162f9c-d122-430c-b6e9-ac8024b7b6c6" providerId="ADAL" clId="{F220525F-7A85-CE46-B871-1E4E13142BA6}" dt="2025-11-28T14:31:05.735" v="18" actId="2696"/>
        <pc:sldMkLst>
          <pc:docMk/>
          <pc:sldMk cId="1267137170" sldId="1286"/>
        </pc:sldMkLst>
      </pc:sldChg>
      <pc:sldChg chg="del">
        <pc:chgData name="Said Nabi Lecturer FCSE" userId="22162f9c-d122-430c-b6e9-ac8024b7b6c6" providerId="ADAL" clId="{F220525F-7A85-CE46-B871-1E4E13142BA6}" dt="2025-11-28T14:31:05.762" v="21" actId="2696"/>
        <pc:sldMkLst>
          <pc:docMk/>
          <pc:sldMk cId="1501627490" sldId="1291"/>
        </pc:sldMkLst>
      </pc:sldChg>
      <pc:sldChg chg="del">
        <pc:chgData name="Said Nabi Lecturer FCSE" userId="22162f9c-d122-430c-b6e9-ac8024b7b6c6" providerId="ADAL" clId="{F220525F-7A85-CE46-B871-1E4E13142BA6}" dt="2025-11-28T14:31:05.771" v="22" actId="2696"/>
        <pc:sldMkLst>
          <pc:docMk/>
          <pc:sldMk cId="2306373294" sldId="1292"/>
        </pc:sldMkLst>
      </pc:sldChg>
      <pc:sldChg chg="del">
        <pc:chgData name="Said Nabi Lecturer FCSE" userId="22162f9c-d122-430c-b6e9-ac8024b7b6c6" providerId="ADAL" clId="{F220525F-7A85-CE46-B871-1E4E13142BA6}" dt="2025-11-28T14:31:05.751" v="20" actId="2696"/>
        <pc:sldMkLst>
          <pc:docMk/>
          <pc:sldMk cId="1665626534" sldId="1293"/>
        </pc:sldMkLst>
      </pc:sldChg>
      <pc:sldChg chg="del">
        <pc:chgData name="Said Nabi Lecturer FCSE" userId="22162f9c-d122-430c-b6e9-ac8024b7b6c6" providerId="ADAL" clId="{F220525F-7A85-CE46-B871-1E4E13142BA6}" dt="2025-11-28T14:31:05.781" v="23" actId="2696"/>
        <pc:sldMkLst>
          <pc:docMk/>
          <pc:sldMk cId="2787239569" sldId="1294"/>
        </pc:sldMkLst>
      </pc:sldChg>
      <pc:sldChg chg="del">
        <pc:chgData name="Said Nabi Lecturer FCSE" userId="22162f9c-d122-430c-b6e9-ac8024b7b6c6" providerId="ADAL" clId="{F220525F-7A85-CE46-B871-1E4E13142BA6}" dt="2025-11-28T14:31:05.790" v="24" actId="2696"/>
        <pc:sldMkLst>
          <pc:docMk/>
          <pc:sldMk cId="1810775614" sldId="1296"/>
        </pc:sldMkLst>
      </pc:sldChg>
      <pc:sldChg chg="del">
        <pc:chgData name="Said Nabi Lecturer FCSE" userId="22162f9c-d122-430c-b6e9-ac8024b7b6c6" providerId="ADAL" clId="{F220525F-7A85-CE46-B871-1E4E13142BA6}" dt="2025-11-28T14:31:08.382" v="36" actId="2696"/>
        <pc:sldMkLst>
          <pc:docMk/>
          <pc:sldMk cId="3176718012" sldId="1298"/>
        </pc:sldMkLst>
      </pc:sldChg>
      <pc:sldChg chg="del">
        <pc:chgData name="Said Nabi Lecturer FCSE" userId="22162f9c-d122-430c-b6e9-ac8024b7b6c6" providerId="ADAL" clId="{F220525F-7A85-CE46-B871-1E4E13142BA6}" dt="2025-11-28T14:31:05.646" v="5" actId="2696"/>
        <pc:sldMkLst>
          <pc:docMk/>
          <pc:sldMk cId="3340380439" sldId="1299"/>
        </pc:sldMkLst>
      </pc:sldChg>
      <pc:sldChg chg="del">
        <pc:chgData name="Said Nabi Lecturer FCSE" userId="22162f9c-d122-430c-b6e9-ac8024b7b6c6" providerId="ADAL" clId="{F220525F-7A85-CE46-B871-1E4E13142BA6}" dt="2025-11-28T14:31:05.664" v="7" actId="2696"/>
        <pc:sldMkLst>
          <pc:docMk/>
          <pc:sldMk cId="3710682543" sldId="1300"/>
        </pc:sldMkLst>
      </pc:sldChg>
      <pc:sldChg chg="del">
        <pc:chgData name="Said Nabi Lecturer FCSE" userId="22162f9c-d122-430c-b6e9-ac8024b7b6c6" providerId="ADAL" clId="{F220525F-7A85-CE46-B871-1E4E13142BA6}" dt="2025-11-28T14:31:05.681" v="9" actId="2696"/>
        <pc:sldMkLst>
          <pc:docMk/>
          <pc:sldMk cId="3036869655" sldId="1301"/>
        </pc:sldMkLst>
      </pc:sldChg>
      <pc:sldChg chg="del">
        <pc:chgData name="Said Nabi Lecturer FCSE" userId="22162f9c-d122-430c-b6e9-ac8024b7b6c6" providerId="ADAL" clId="{F220525F-7A85-CE46-B871-1E4E13142BA6}" dt="2025-11-28T14:31:05.695" v="11" actId="2696"/>
        <pc:sldMkLst>
          <pc:docMk/>
          <pc:sldMk cId="1640856742" sldId="1302"/>
        </pc:sldMkLst>
      </pc:sldChg>
      <pc:sldChg chg="del">
        <pc:chgData name="Said Nabi Lecturer FCSE" userId="22162f9c-d122-430c-b6e9-ac8024b7b6c6" providerId="ADAL" clId="{F220525F-7A85-CE46-B871-1E4E13142BA6}" dt="2025-11-28T14:31:05.707" v="13" actId="2696"/>
        <pc:sldMkLst>
          <pc:docMk/>
          <pc:sldMk cId="4095406029" sldId="1303"/>
        </pc:sldMkLst>
      </pc:sldChg>
      <pc:sldChg chg="del">
        <pc:chgData name="Said Nabi Lecturer FCSE" userId="22162f9c-d122-430c-b6e9-ac8024b7b6c6" providerId="ADAL" clId="{F220525F-7A85-CE46-B871-1E4E13142BA6}" dt="2025-11-28T14:31:05.720" v="15" actId="2696"/>
        <pc:sldMkLst>
          <pc:docMk/>
          <pc:sldMk cId="295907494" sldId="1304"/>
        </pc:sldMkLst>
      </pc:sldChg>
      <pc:sldChg chg="del">
        <pc:chgData name="Said Nabi Lecturer FCSE" userId="22162f9c-d122-430c-b6e9-ac8024b7b6c6" providerId="ADAL" clId="{F220525F-7A85-CE46-B871-1E4E13142BA6}" dt="2025-11-28T14:31:05.732" v="17" actId="2696"/>
        <pc:sldMkLst>
          <pc:docMk/>
          <pc:sldMk cId="2818112451" sldId="1305"/>
        </pc:sldMkLst>
      </pc:sldChg>
      <pc:sldChg chg="del">
        <pc:chgData name="Said Nabi Lecturer FCSE" userId="22162f9c-d122-430c-b6e9-ac8024b7b6c6" providerId="ADAL" clId="{F220525F-7A85-CE46-B871-1E4E13142BA6}" dt="2025-11-28T14:31:05.744" v="19" actId="2696"/>
        <pc:sldMkLst>
          <pc:docMk/>
          <pc:sldMk cId="350325082" sldId="1306"/>
        </pc:sldMkLst>
      </pc:sldChg>
      <pc:sldChg chg="del">
        <pc:chgData name="Said Nabi Lecturer FCSE" userId="22162f9c-d122-430c-b6e9-ac8024b7b6c6" providerId="ADAL" clId="{F220525F-7A85-CE46-B871-1E4E13142BA6}" dt="2025-11-28T14:31:05.799" v="25" actId="2696"/>
        <pc:sldMkLst>
          <pc:docMk/>
          <pc:sldMk cId="3432917847" sldId="1307"/>
        </pc:sldMkLst>
      </pc:sldChg>
      <pc:sldChg chg="del">
        <pc:chgData name="Said Nabi Lecturer FCSE" userId="22162f9c-d122-430c-b6e9-ac8024b7b6c6" providerId="ADAL" clId="{F220525F-7A85-CE46-B871-1E4E13142BA6}" dt="2025-11-28T14:31:05.808" v="26" actId="2696"/>
        <pc:sldMkLst>
          <pc:docMk/>
          <pc:sldMk cId="24178683" sldId="1308"/>
        </pc:sldMkLst>
      </pc:sldChg>
      <pc:sldChg chg="del">
        <pc:chgData name="Said Nabi Lecturer FCSE" userId="22162f9c-d122-430c-b6e9-ac8024b7b6c6" providerId="ADAL" clId="{F220525F-7A85-CE46-B871-1E4E13142BA6}" dt="2025-11-28T14:31:05.818" v="27" actId="2696"/>
        <pc:sldMkLst>
          <pc:docMk/>
          <pc:sldMk cId="368955173" sldId="1309"/>
        </pc:sldMkLst>
      </pc:sldChg>
      <pc:sldChg chg="del">
        <pc:chgData name="Said Nabi Lecturer FCSE" userId="22162f9c-d122-430c-b6e9-ac8024b7b6c6" providerId="ADAL" clId="{F220525F-7A85-CE46-B871-1E4E13142BA6}" dt="2025-11-28T14:31:05.829" v="28" actId="2696"/>
        <pc:sldMkLst>
          <pc:docMk/>
          <pc:sldMk cId="3193157815" sldId="1310"/>
        </pc:sldMkLst>
      </pc:sldChg>
      <pc:sldChg chg="del">
        <pc:chgData name="Said Nabi Lecturer FCSE" userId="22162f9c-d122-430c-b6e9-ac8024b7b6c6" providerId="ADAL" clId="{F220525F-7A85-CE46-B871-1E4E13142BA6}" dt="2025-11-28T14:31:05.832" v="29" actId="2696"/>
        <pc:sldMkLst>
          <pc:docMk/>
          <pc:sldMk cId="3002859106" sldId="1311"/>
        </pc:sldMkLst>
      </pc:sldChg>
      <pc:sldChg chg="del">
        <pc:chgData name="Said Nabi Lecturer FCSE" userId="22162f9c-d122-430c-b6e9-ac8024b7b6c6" providerId="ADAL" clId="{F220525F-7A85-CE46-B871-1E4E13142BA6}" dt="2025-11-28T14:31:05.839" v="30" actId="2696"/>
        <pc:sldMkLst>
          <pc:docMk/>
          <pc:sldMk cId="681417535" sldId="1312"/>
        </pc:sldMkLst>
      </pc:sldChg>
      <pc:sldChg chg="del">
        <pc:chgData name="Said Nabi Lecturer FCSE" userId="22162f9c-d122-430c-b6e9-ac8024b7b6c6" providerId="ADAL" clId="{F220525F-7A85-CE46-B871-1E4E13142BA6}" dt="2025-11-28T14:31:05.854" v="32" actId="2696"/>
        <pc:sldMkLst>
          <pc:docMk/>
          <pc:sldMk cId="4206437977" sldId="1314"/>
        </pc:sldMkLst>
      </pc:sldChg>
      <pc:sldChg chg="del">
        <pc:chgData name="Said Nabi Lecturer FCSE" userId="22162f9c-d122-430c-b6e9-ac8024b7b6c6" providerId="ADAL" clId="{F220525F-7A85-CE46-B871-1E4E13142BA6}" dt="2025-11-28T14:31:05.860" v="33" actId="2696"/>
        <pc:sldMkLst>
          <pc:docMk/>
          <pc:sldMk cId="2386710185" sldId="1315"/>
        </pc:sldMkLst>
      </pc:sldChg>
      <pc:sldChg chg="del">
        <pc:chgData name="Said Nabi Lecturer FCSE" userId="22162f9c-d122-430c-b6e9-ac8024b7b6c6" providerId="ADAL" clId="{F220525F-7A85-CE46-B871-1E4E13142BA6}" dt="2025-11-28T14:31:05.868" v="34" actId="2696"/>
        <pc:sldMkLst>
          <pc:docMk/>
          <pc:sldMk cId="4152160037" sldId="1316"/>
        </pc:sldMkLst>
      </pc:sldChg>
      <pc:sldChg chg="del">
        <pc:chgData name="Said Nabi Lecturer FCSE" userId="22162f9c-d122-430c-b6e9-ac8024b7b6c6" providerId="ADAL" clId="{F220525F-7A85-CE46-B871-1E4E13142BA6}" dt="2025-11-28T14:31:05.871" v="35" actId="2696"/>
        <pc:sldMkLst>
          <pc:docMk/>
          <pc:sldMk cId="2350166613" sldId="1317"/>
        </pc:sldMkLst>
      </pc:sldChg>
    </pc:docChg>
  </pc:docChgLst>
  <pc:docChgLst>
    <pc:chgData name="Said Nabi Lecturer FCSE" userId="22162f9c-d122-430c-b6e9-ac8024b7b6c6" providerId="ADAL" clId="{DB10C268-A287-DD41-8751-EB195AC7D27C}"/>
    <pc:docChg chg="modSld">
      <pc:chgData name="Said Nabi Lecturer FCSE" userId="22162f9c-d122-430c-b6e9-ac8024b7b6c6" providerId="ADAL" clId="{DB10C268-A287-DD41-8751-EB195AC7D27C}" dt="2025-09-25T05:41:04.119" v="5"/>
      <pc:docMkLst>
        <pc:docMk/>
      </pc:docMkLst>
    </pc:docChg>
  </pc:docChgLst>
  <pc:docChgLst>
    <pc:chgData name="Said Nabi Lecturer FCSE" userId="22162f9c-d122-430c-b6e9-ac8024b7b6c6" providerId="ADAL" clId="{AE552028-C2D1-2640-95C0-98F17384FCF4}"/>
    <pc:docChg chg="custSel addSld delSld modSld">
      <pc:chgData name="Said Nabi Lecturer FCSE" userId="22162f9c-d122-430c-b6e9-ac8024b7b6c6" providerId="ADAL" clId="{AE552028-C2D1-2640-95C0-98F17384FCF4}" dt="2025-12-18T05:31:18.560" v="295" actId="20577"/>
      <pc:docMkLst>
        <pc:docMk/>
      </pc:docMkLst>
      <pc:sldChg chg="modSp mod">
        <pc:chgData name="Said Nabi Lecturer FCSE" userId="22162f9c-d122-430c-b6e9-ac8024b7b6c6" providerId="ADAL" clId="{AE552028-C2D1-2640-95C0-98F17384FCF4}" dt="2025-12-17T05:01:14.650" v="1" actId="20577"/>
        <pc:sldMkLst>
          <pc:docMk/>
          <pc:sldMk cId="1696953445" sldId="384"/>
        </pc:sldMkLst>
        <pc:spChg chg="mod">
          <ac:chgData name="Said Nabi Lecturer FCSE" userId="22162f9c-d122-430c-b6e9-ac8024b7b6c6" providerId="ADAL" clId="{AE552028-C2D1-2640-95C0-98F17384FCF4}" dt="2025-12-17T05:01:14.650" v="1" actId="20577"/>
          <ac:spMkLst>
            <pc:docMk/>
            <pc:sldMk cId="1696953445" sldId="384"/>
            <ac:spMk id="4" creationId="{00000000-0000-0000-0000-000000000000}"/>
          </ac:spMkLst>
        </pc:spChg>
      </pc:sldChg>
      <pc:sldChg chg="modSp">
        <pc:chgData name="Said Nabi Lecturer FCSE" userId="22162f9c-d122-430c-b6e9-ac8024b7b6c6" providerId="ADAL" clId="{AE552028-C2D1-2640-95C0-98F17384FCF4}" dt="2025-12-17T05:02:03.462" v="94" actId="20577"/>
        <pc:sldMkLst>
          <pc:docMk/>
          <pc:sldMk cId="3364439907" sldId="1124"/>
        </pc:sldMkLst>
        <pc:spChg chg="mod">
          <ac:chgData name="Said Nabi Lecturer FCSE" userId="22162f9c-d122-430c-b6e9-ac8024b7b6c6" providerId="ADAL" clId="{AE552028-C2D1-2640-95C0-98F17384FCF4}" dt="2025-12-17T05:02:03.462" v="94" actId="20577"/>
          <ac:spMkLst>
            <pc:docMk/>
            <pc:sldMk cId="3364439907" sldId="1124"/>
            <ac:spMk id="3" creationId="{3A2DEC95-DCE2-DE72-424C-58584EE884C8}"/>
          </ac:spMkLst>
        </pc:spChg>
      </pc:sldChg>
      <pc:sldChg chg="del">
        <pc:chgData name="Said Nabi Lecturer FCSE" userId="22162f9c-d122-430c-b6e9-ac8024b7b6c6" providerId="ADAL" clId="{AE552028-C2D1-2640-95C0-98F17384FCF4}" dt="2025-12-17T06:35:14.576" v="233" actId="2696"/>
        <pc:sldMkLst>
          <pc:docMk/>
          <pc:sldMk cId="1185452636" sldId="1218"/>
        </pc:sldMkLst>
      </pc:sldChg>
      <pc:sldChg chg="add">
        <pc:chgData name="Said Nabi Lecturer FCSE" userId="22162f9c-d122-430c-b6e9-ac8024b7b6c6" providerId="ADAL" clId="{AE552028-C2D1-2640-95C0-98F17384FCF4}" dt="2025-12-17T06:35:18.173" v="234"/>
        <pc:sldMkLst>
          <pc:docMk/>
          <pc:sldMk cId="1387457440" sldId="1218"/>
        </pc:sldMkLst>
      </pc:sldChg>
      <pc:sldChg chg="del">
        <pc:chgData name="Said Nabi Lecturer FCSE" userId="22162f9c-d122-430c-b6e9-ac8024b7b6c6" providerId="ADAL" clId="{AE552028-C2D1-2640-95C0-98F17384FCF4}" dt="2025-12-17T05:02:07.482" v="95" actId="2696"/>
        <pc:sldMkLst>
          <pc:docMk/>
          <pc:sldMk cId="2565926940" sldId="1239"/>
        </pc:sldMkLst>
      </pc:sldChg>
      <pc:sldChg chg="del">
        <pc:chgData name="Said Nabi Lecturer FCSE" userId="22162f9c-d122-430c-b6e9-ac8024b7b6c6" providerId="ADAL" clId="{AE552028-C2D1-2640-95C0-98F17384FCF4}" dt="2025-12-17T05:02:08.516" v="96" actId="2696"/>
        <pc:sldMkLst>
          <pc:docMk/>
          <pc:sldMk cId="39713600" sldId="1240"/>
        </pc:sldMkLst>
      </pc:sldChg>
      <pc:sldChg chg="del">
        <pc:chgData name="Said Nabi Lecturer FCSE" userId="22162f9c-d122-430c-b6e9-ac8024b7b6c6" providerId="ADAL" clId="{AE552028-C2D1-2640-95C0-98F17384FCF4}" dt="2025-12-17T05:02:09.503" v="97" actId="2696"/>
        <pc:sldMkLst>
          <pc:docMk/>
          <pc:sldMk cId="2324677571" sldId="1242"/>
        </pc:sldMkLst>
      </pc:sldChg>
      <pc:sldChg chg="del">
        <pc:chgData name="Said Nabi Lecturer FCSE" userId="22162f9c-d122-430c-b6e9-ac8024b7b6c6" providerId="ADAL" clId="{AE552028-C2D1-2640-95C0-98F17384FCF4}" dt="2025-12-17T05:02:10.462" v="98" actId="2696"/>
        <pc:sldMkLst>
          <pc:docMk/>
          <pc:sldMk cId="1229823675" sldId="1243"/>
        </pc:sldMkLst>
      </pc:sldChg>
      <pc:sldChg chg="del">
        <pc:chgData name="Said Nabi Lecturer FCSE" userId="22162f9c-d122-430c-b6e9-ac8024b7b6c6" providerId="ADAL" clId="{AE552028-C2D1-2640-95C0-98F17384FCF4}" dt="2025-12-17T05:02:11.367" v="99" actId="2696"/>
        <pc:sldMkLst>
          <pc:docMk/>
          <pc:sldMk cId="3379608854" sldId="1244"/>
        </pc:sldMkLst>
      </pc:sldChg>
      <pc:sldChg chg="del">
        <pc:chgData name="Said Nabi Lecturer FCSE" userId="22162f9c-d122-430c-b6e9-ac8024b7b6c6" providerId="ADAL" clId="{AE552028-C2D1-2640-95C0-98F17384FCF4}" dt="2025-12-17T05:02:12.259" v="100" actId="2696"/>
        <pc:sldMkLst>
          <pc:docMk/>
          <pc:sldMk cId="2528384741" sldId="1246"/>
        </pc:sldMkLst>
      </pc:sldChg>
      <pc:sldChg chg="del">
        <pc:chgData name="Said Nabi Lecturer FCSE" userId="22162f9c-d122-430c-b6e9-ac8024b7b6c6" providerId="ADAL" clId="{AE552028-C2D1-2640-95C0-98F17384FCF4}" dt="2025-12-17T05:02:13.031" v="101" actId="2696"/>
        <pc:sldMkLst>
          <pc:docMk/>
          <pc:sldMk cId="4206264640" sldId="1247"/>
        </pc:sldMkLst>
      </pc:sldChg>
      <pc:sldChg chg="del">
        <pc:chgData name="Said Nabi Lecturer FCSE" userId="22162f9c-d122-430c-b6e9-ac8024b7b6c6" providerId="ADAL" clId="{AE552028-C2D1-2640-95C0-98F17384FCF4}" dt="2025-12-17T05:02:14.289" v="103" actId="2696"/>
        <pc:sldMkLst>
          <pc:docMk/>
          <pc:sldMk cId="2911483456" sldId="1248"/>
        </pc:sldMkLst>
      </pc:sldChg>
      <pc:sldChg chg="del">
        <pc:chgData name="Said Nabi Lecturer FCSE" userId="22162f9c-d122-430c-b6e9-ac8024b7b6c6" providerId="ADAL" clId="{AE552028-C2D1-2640-95C0-98F17384FCF4}" dt="2025-12-17T05:02:13.673" v="102" actId="2696"/>
        <pc:sldMkLst>
          <pc:docMk/>
          <pc:sldMk cId="988347735" sldId="1249"/>
        </pc:sldMkLst>
      </pc:sldChg>
      <pc:sldChg chg="del">
        <pc:chgData name="Said Nabi Lecturer FCSE" userId="22162f9c-d122-430c-b6e9-ac8024b7b6c6" providerId="ADAL" clId="{AE552028-C2D1-2640-95C0-98F17384FCF4}" dt="2025-12-17T05:02:15.290" v="104" actId="2696"/>
        <pc:sldMkLst>
          <pc:docMk/>
          <pc:sldMk cId="2621577332" sldId="1250"/>
        </pc:sldMkLst>
      </pc:sldChg>
      <pc:sldChg chg="del">
        <pc:chgData name="Said Nabi Lecturer FCSE" userId="22162f9c-d122-430c-b6e9-ac8024b7b6c6" providerId="ADAL" clId="{AE552028-C2D1-2640-95C0-98F17384FCF4}" dt="2025-12-17T06:35:14.576" v="233" actId="2696"/>
        <pc:sldMkLst>
          <pc:docMk/>
          <pc:sldMk cId="3593497323" sldId="1252"/>
        </pc:sldMkLst>
      </pc:sldChg>
      <pc:sldChg chg="add">
        <pc:chgData name="Said Nabi Lecturer FCSE" userId="22162f9c-d122-430c-b6e9-ac8024b7b6c6" providerId="ADAL" clId="{AE552028-C2D1-2640-95C0-98F17384FCF4}" dt="2025-12-17T06:35:18.173" v="234"/>
        <pc:sldMkLst>
          <pc:docMk/>
          <pc:sldMk cId="4121607598" sldId="1252"/>
        </pc:sldMkLst>
      </pc:sldChg>
      <pc:sldChg chg="del">
        <pc:chgData name="Said Nabi Lecturer FCSE" userId="22162f9c-d122-430c-b6e9-ac8024b7b6c6" providerId="ADAL" clId="{AE552028-C2D1-2640-95C0-98F17384FCF4}" dt="2025-12-17T06:35:14.576" v="233" actId="2696"/>
        <pc:sldMkLst>
          <pc:docMk/>
          <pc:sldMk cId="130950750" sldId="1253"/>
        </pc:sldMkLst>
      </pc:sldChg>
      <pc:sldChg chg="add">
        <pc:chgData name="Said Nabi Lecturer FCSE" userId="22162f9c-d122-430c-b6e9-ac8024b7b6c6" providerId="ADAL" clId="{AE552028-C2D1-2640-95C0-98F17384FCF4}" dt="2025-12-17T06:35:18.173" v="234"/>
        <pc:sldMkLst>
          <pc:docMk/>
          <pc:sldMk cId="305923294" sldId="1253"/>
        </pc:sldMkLst>
      </pc:sldChg>
      <pc:sldChg chg="add">
        <pc:chgData name="Said Nabi Lecturer FCSE" userId="22162f9c-d122-430c-b6e9-ac8024b7b6c6" providerId="ADAL" clId="{AE552028-C2D1-2640-95C0-98F17384FCF4}" dt="2025-12-17T06:35:18.173" v="234"/>
        <pc:sldMkLst>
          <pc:docMk/>
          <pc:sldMk cId="1390956360" sldId="1254"/>
        </pc:sldMkLst>
      </pc:sldChg>
      <pc:sldChg chg="del">
        <pc:chgData name="Said Nabi Lecturer FCSE" userId="22162f9c-d122-430c-b6e9-ac8024b7b6c6" providerId="ADAL" clId="{AE552028-C2D1-2640-95C0-98F17384FCF4}" dt="2025-12-17T06:35:14.576" v="233" actId="2696"/>
        <pc:sldMkLst>
          <pc:docMk/>
          <pc:sldMk cId="4045418209" sldId="1254"/>
        </pc:sldMkLst>
      </pc:sldChg>
      <pc:sldChg chg="del">
        <pc:chgData name="Said Nabi Lecturer FCSE" userId="22162f9c-d122-430c-b6e9-ac8024b7b6c6" providerId="ADAL" clId="{AE552028-C2D1-2640-95C0-98F17384FCF4}" dt="2025-12-17T06:35:14.576" v="233" actId="2696"/>
        <pc:sldMkLst>
          <pc:docMk/>
          <pc:sldMk cId="1686939212" sldId="1257"/>
        </pc:sldMkLst>
      </pc:sldChg>
      <pc:sldChg chg="add">
        <pc:chgData name="Said Nabi Lecturer FCSE" userId="22162f9c-d122-430c-b6e9-ac8024b7b6c6" providerId="ADAL" clId="{AE552028-C2D1-2640-95C0-98F17384FCF4}" dt="2025-12-17T06:35:18.173" v="234"/>
        <pc:sldMkLst>
          <pc:docMk/>
          <pc:sldMk cId="4052199660" sldId="1257"/>
        </pc:sldMkLst>
      </pc:sldChg>
      <pc:sldChg chg="modSp add mod">
        <pc:chgData name="Said Nabi Lecturer FCSE" userId="22162f9c-d122-430c-b6e9-ac8024b7b6c6" providerId="ADAL" clId="{AE552028-C2D1-2640-95C0-98F17384FCF4}" dt="2025-12-18T04:28:55.112" v="268" actId="20577"/>
        <pc:sldMkLst>
          <pc:docMk/>
          <pc:sldMk cId="3301280369" sldId="1258"/>
        </pc:sldMkLst>
        <pc:spChg chg="mod">
          <ac:chgData name="Said Nabi Lecturer FCSE" userId="22162f9c-d122-430c-b6e9-ac8024b7b6c6" providerId="ADAL" clId="{AE552028-C2D1-2640-95C0-98F17384FCF4}" dt="2025-12-18T04:28:55.112" v="268" actId="20577"/>
          <ac:spMkLst>
            <pc:docMk/>
            <pc:sldMk cId="3301280369" sldId="1258"/>
            <ac:spMk id="3" creationId="{4D8CDF14-0FA8-12D0-C552-CB6D5B1CA044}"/>
          </ac:spMkLst>
        </pc:spChg>
        <pc:spChg chg="mod">
          <ac:chgData name="Said Nabi Lecturer FCSE" userId="22162f9c-d122-430c-b6e9-ac8024b7b6c6" providerId="ADAL" clId="{AE552028-C2D1-2640-95C0-98F17384FCF4}" dt="2025-12-17T05:30:51.236" v="130" actId="20577"/>
          <ac:spMkLst>
            <pc:docMk/>
            <pc:sldMk cId="3301280369" sldId="1258"/>
            <ac:spMk id="7" creationId="{7455ABFC-5BE9-96C0-9CB8-EAE5D42273F3}"/>
          </ac:spMkLst>
        </pc:spChg>
      </pc:sldChg>
      <pc:sldChg chg="modSp add mod">
        <pc:chgData name="Said Nabi Lecturer FCSE" userId="22162f9c-d122-430c-b6e9-ac8024b7b6c6" providerId="ADAL" clId="{AE552028-C2D1-2640-95C0-98F17384FCF4}" dt="2025-12-18T04:53:53.325" v="270" actId="207"/>
        <pc:sldMkLst>
          <pc:docMk/>
          <pc:sldMk cId="1643017202" sldId="1259"/>
        </pc:sldMkLst>
        <pc:spChg chg="mod">
          <ac:chgData name="Said Nabi Lecturer FCSE" userId="22162f9c-d122-430c-b6e9-ac8024b7b6c6" providerId="ADAL" clId="{AE552028-C2D1-2640-95C0-98F17384FCF4}" dt="2025-12-18T04:53:53.325" v="270" actId="207"/>
          <ac:spMkLst>
            <pc:docMk/>
            <pc:sldMk cId="1643017202" sldId="1259"/>
            <ac:spMk id="3" creationId="{0284ED54-4367-54B1-29AD-51DACCB163FC}"/>
          </ac:spMkLst>
        </pc:spChg>
        <pc:spChg chg="mod">
          <ac:chgData name="Said Nabi Lecturer FCSE" userId="22162f9c-d122-430c-b6e9-ac8024b7b6c6" providerId="ADAL" clId="{AE552028-C2D1-2640-95C0-98F17384FCF4}" dt="2025-12-17T06:34:52.472" v="225" actId="20577"/>
          <ac:spMkLst>
            <pc:docMk/>
            <pc:sldMk cId="1643017202" sldId="1259"/>
            <ac:spMk id="7" creationId="{02BE7F30-D2D2-7EC3-20C9-F57AFED34FB5}"/>
          </ac:spMkLst>
        </pc:spChg>
      </pc:sldChg>
      <pc:sldChg chg="addSp delSp modSp add mod">
        <pc:chgData name="Said Nabi Lecturer FCSE" userId="22162f9c-d122-430c-b6e9-ac8024b7b6c6" providerId="ADAL" clId="{AE552028-C2D1-2640-95C0-98F17384FCF4}" dt="2025-12-18T05:31:18.560" v="295" actId="20577"/>
        <pc:sldMkLst>
          <pc:docMk/>
          <pc:sldMk cId="2429584880" sldId="1260"/>
        </pc:sldMkLst>
        <pc:spChg chg="del">
          <ac:chgData name="Said Nabi Lecturer FCSE" userId="22162f9c-d122-430c-b6e9-ac8024b7b6c6" providerId="ADAL" clId="{AE552028-C2D1-2640-95C0-98F17384FCF4}" dt="2025-12-17T05:57:13.437" v="202" actId="478"/>
          <ac:spMkLst>
            <pc:docMk/>
            <pc:sldMk cId="2429584880" sldId="1260"/>
            <ac:spMk id="3" creationId="{C2EDA4E9-C67E-5C60-A655-AD40D034EC51}"/>
          </ac:spMkLst>
        </pc:spChg>
        <pc:spChg chg="mod">
          <ac:chgData name="Said Nabi Lecturer FCSE" userId="22162f9c-d122-430c-b6e9-ac8024b7b6c6" providerId="ADAL" clId="{AE552028-C2D1-2640-95C0-98F17384FCF4}" dt="2025-12-18T05:31:18.560" v="295" actId="20577"/>
          <ac:spMkLst>
            <pc:docMk/>
            <pc:sldMk cId="2429584880" sldId="1260"/>
            <ac:spMk id="7" creationId="{2DEC59B6-92E3-B09E-B361-48E88D81CB35}"/>
          </ac:spMkLst>
        </pc:spChg>
        <pc:graphicFrameChg chg="add mod modGraphic">
          <ac:chgData name="Said Nabi Lecturer FCSE" userId="22162f9c-d122-430c-b6e9-ac8024b7b6c6" providerId="ADAL" clId="{AE552028-C2D1-2640-95C0-98F17384FCF4}" dt="2025-12-18T05:30:35.778" v="277" actId="20577"/>
          <ac:graphicFrameMkLst>
            <pc:docMk/>
            <pc:sldMk cId="2429584880" sldId="1260"/>
            <ac:graphicFrameMk id="2" creationId="{7FFDDA3A-3F84-C4A3-F7D8-A90E70D77D23}"/>
          </ac:graphicFrameMkLst>
        </pc:graphicFrameChg>
      </pc:sldChg>
    </pc:docChg>
  </pc:docChgLst>
  <pc:docChgLst>
    <pc:chgData name="Said Nabi Lecturer FCSE" userId="22162f9c-d122-430c-b6e9-ac8024b7b6c6" providerId="ADAL" clId="{1892CB6E-8845-D947-B747-42F855813977}"/>
    <pc:docChg chg="undo custSel addSld delSld modSld sldOrd">
      <pc:chgData name="Said Nabi Lecturer FCSE" userId="22162f9c-d122-430c-b6e9-ac8024b7b6c6" providerId="ADAL" clId="{1892CB6E-8845-D947-B747-42F855813977}" dt="2025-11-20T05:43:07.823" v="321" actId="14100"/>
      <pc:docMkLst>
        <pc:docMk/>
      </pc:docMkLst>
      <pc:sldChg chg="addSp delSp modSp mod">
        <pc:chgData name="Said Nabi Lecturer FCSE" userId="22162f9c-d122-430c-b6e9-ac8024b7b6c6" providerId="ADAL" clId="{1892CB6E-8845-D947-B747-42F855813977}" dt="2025-11-13T04:30:22.139" v="15" actId="14100"/>
        <pc:sldMkLst>
          <pc:docMk/>
          <pc:sldMk cId="2004355453" sldId="1253"/>
        </pc:sldMkLst>
      </pc:sldChg>
      <pc:sldChg chg="addSp delSp modSp mod">
        <pc:chgData name="Said Nabi Lecturer FCSE" userId="22162f9c-d122-430c-b6e9-ac8024b7b6c6" providerId="ADAL" clId="{1892CB6E-8845-D947-B747-42F855813977}" dt="2025-11-13T04:29:59.842" v="9" actId="21"/>
        <pc:sldMkLst>
          <pc:docMk/>
          <pc:sldMk cId="1070050867" sldId="1254"/>
        </pc:sldMkLst>
      </pc:sldChg>
      <pc:sldChg chg="modSp mod">
        <pc:chgData name="Said Nabi Lecturer FCSE" userId="22162f9c-d122-430c-b6e9-ac8024b7b6c6" providerId="ADAL" clId="{1892CB6E-8845-D947-B747-42F855813977}" dt="2025-11-13T04:42:16.840" v="17" actId="20577"/>
        <pc:sldMkLst>
          <pc:docMk/>
          <pc:sldMk cId="491651696" sldId="1255"/>
        </pc:sldMkLst>
      </pc:sldChg>
      <pc:sldChg chg="modNotesTx">
        <pc:chgData name="Said Nabi Lecturer FCSE" userId="22162f9c-d122-430c-b6e9-ac8024b7b6c6" providerId="ADAL" clId="{1892CB6E-8845-D947-B747-42F855813977}" dt="2025-11-17T01:30:22.740" v="20" actId="20577"/>
        <pc:sldMkLst>
          <pc:docMk/>
          <pc:sldMk cId="1151164678" sldId="1258"/>
        </pc:sldMkLst>
      </pc:sldChg>
      <pc:sldChg chg="addSp modSp mod modAnim modNotesTx">
        <pc:chgData name="Said Nabi Lecturer FCSE" userId="22162f9c-d122-430c-b6e9-ac8024b7b6c6" providerId="ADAL" clId="{1892CB6E-8845-D947-B747-42F855813977}" dt="2025-11-18T06:21:30.999" v="82" actId="1076"/>
        <pc:sldMkLst>
          <pc:docMk/>
          <pc:sldMk cId="2961832874" sldId="1261"/>
        </pc:sldMkLst>
      </pc:sldChg>
      <pc:sldChg chg="del">
        <pc:chgData name="Said Nabi Lecturer FCSE" userId="22162f9c-d122-430c-b6e9-ac8024b7b6c6" providerId="ADAL" clId="{1892CB6E-8845-D947-B747-42F855813977}" dt="2025-11-18T02:40:43.558" v="24" actId="2696"/>
        <pc:sldMkLst>
          <pc:docMk/>
          <pc:sldMk cId="3783565812" sldId="1263"/>
        </pc:sldMkLst>
      </pc:sldChg>
      <pc:sldChg chg="del">
        <pc:chgData name="Said Nabi Lecturer FCSE" userId="22162f9c-d122-430c-b6e9-ac8024b7b6c6" providerId="ADAL" clId="{1892CB6E-8845-D947-B747-42F855813977}" dt="2025-11-18T02:40:43.558" v="24" actId="2696"/>
        <pc:sldMkLst>
          <pc:docMk/>
          <pc:sldMk cId="2771707052" sldId="1264"/>
        </pc:sldMkLst>
      </pc:sldChg>
      <pc:sldChg chg="del">
        <pc:chgData name="Said Nabi Lecturer FCSE" userId="22162f9c-d122-430c-b6e9-ac8024b7b6c6" providerId="ADAL" clId="{1892CB6E-8845-D947-B747-42F855813977}" dt="2025-11-18T02:40:43.558" v="24" actId="2696"/>
        <pc:sldMkLst>
          <pc:docMk/>
          <pc:sldMk cId="4197855304" sldId="1265"/>
        </pc:sldMkLst>
      </pc:sldChg>
      <pc:sldChg chg="del">
        <pc:chgData name="Said Nabi Lecturer FCSE" userId="22162f9c-d122-430c-b6e9-ac8024b7b6c6" providerId="ADAL" clId="{1892CB6E-8845-D947-B747-42F855813977}" dt="2025-11-18T04:05:24.064" v="25" actId="2696"/>
        <pc:sldMkLst>
          <pc:docMk/>
          <pc:sldMk cId="1277994506" sldId="1266"/>
        </pc:sldMkLst>
      </pc:sldChg>
      <pc:sldChg chg="add">
        <pc:chgData name="Said Nabi Lecturer FCSE" userId="22162f9c-d122-430c-b6e9-ac8024b7b6c6" providerId="ADAL" clId="{1892CB6E-8845-D947-B747-42F855813977}" dt="2025-11-18T04:05:29.786" v="26"/>
        <pc:sldMkLst>
          <pc:docMk/>
          <pc:sldMk cId="4035709817" sldId="1266"/>
        </pc:sldMkLst>
      </pc:sldChg>
      <pc:sldChg chg="add">
        <pc:chgData name="Said Nabi Lecturer FCSE" userId="22162f9c-d122-430c-b6e9-ac8024b7b6c6" providerId="ADAL" clId="{1892CB6E-8845-D947-B747-42F855813977}" dt="2025-11-18T04:05:29.786" v="26"/>
        <pc:sldMkLst>
          <pc:docMk/>
          <pc:sldMk cId="1010021182" sldId="1267"/>
        </pc:sldMkLst>
      </pc:sldChg>
      <pc:sldChg chg="del">
        <pc:chgData name="Said Nabi Lecturer FCSE" userId="22162f9c-d122-430c-b6e9-ac8024b7b6c6" providerId="ADAL" clId="{1892CB6E-8845-D947-B747-42F855813977}" dt="2025-11-18T04:05:24.064" v="25" actId="2696"/>
        <pc:sldMkLst>
          <pc:docMk/>
          <pc:sldMk cId="2014246211" sldId="1267"/>
        </pc:sldMkLst>
      </pc:sldChg>
      <pc:sldChg chg="modSp mod">
        <pc:chgData name="Said Nabi Lecturer FCSE" userId="22162f9c-d122-430c-b6e9-ac8024b7b6c6" providerId="ADAL" clId="{1892CB6E-8845-D947-B747-42F855813977}" dt="2025-11-20T03:13:55.839" v="97" actId="20577"/>
        <pc:sldMkLst>
          <pc:docMk/>
          <pc:sldMk cId="47850072" sldId="1268"/>
        </pc:sldMkLst>
      </pc:sldChg>
      <pc:sldChg chg="modNotesTx">
        <pc:chgData name="Said Nabi Lecturer FCSE" userId="22162f9c-d122-430c-b6e9-ac8024b7b6c6" providerId="ADAL" clId="{1892CB6E-8845-D947-B747-42F855813977}" dt="2025-11-18T06:38:15.451" v="83" actId="20577"/>
        <pc:sldMkLst>
          <pc:docMk/>
          <pc:sldMk cId="1314682081" sldId="1269"/>
        </pc:sldMkLst>
      </pc:sldChg>
      <pc:sldChg chg="modSp mod modNotesTx">
        <pc:chgData name="Said Nabi Lecturer FCSE" userId="22162f9c-d122-430c-b6e9-ac8024b7b6c6" providerId="ADAL" clId="{1892CB6E-8845-D947-B747-42F855813977}" dt="2025-11-20T04:22:43.801" v="105" actId="207"/>
        <pc:sldMkLst>
          <pc:docMk/>
          <pc:sldMk cId="3807921517" sldId="1270"/>
        </pc:sldMkLst>
      </pc:sldChg>
      <pc:sldChg chg="modSp mod">
        <pc:chgData name="Said Nabi Lecturer FCSE" userId="22162f9c-d122-430c-b6e9-ac8024b7b6c6" providerId="ADAL" clId="{1892CB6E-8845-D947-B747-42F855813977}" dt="2025-11-20T04:41:11.495" v="120" actId="20577"/>
        <pc:sldMkLst>
          <pc:docMk/>
          <pc:sldMk cId="3618038641" sldId="1271"/>
        </pc:sldMkLst>
      </pc:sldChg>
      <pc:sldChg chg="addSp delSp modSp mod">
        <pc:chgData name="Said Nabi Lecturer FCSE" userId="22162f9c-d122-430c-b6e9-ac8024b7b6c6" providerId="ADAL" clId="{1892CB6E-8845-D947-B747-42F855813977}" dt="2025-11-20T05:14:42.375" v="224" actId="207"/>
        <pc:sldMkLst>
          <pc:docMk/>
          <pc:sldMk cId="654157343" sldId="1273"/>
        </pc:sldMkLst>
      </pc:sldChg>
      <pc:sldChg chg="modSp mod">
        <pc:chgData name="Said Nabi Lecturer FCSE" userId="22162f9c-d122-430c-b6e9-ac8024b7b6c6" providerId="ADAL" clId="{1892CB6E-8845-D947-B747-42F855813977}" dt="2025-11-20T05:18:07.711" v="225" actId="5793"/>
        <pc:sldMkLst>
          <pc:docMk/>
          <pc:sldMk cId="1571636620" sldId="1275"/>
        </pc:sldMkLst>
      </pc:sldChg>
      <pc:sldChg chg="addSp delSp modSp mod modAnim">
        <pc:chgData name="Said Nabi Lecturer FCSE" userId="22162f9c-d122-430c-b6e9-ac8024b7b6c6" providerId="ADAL" clId="{1892CB6E-8845-D947-B747-42F855813977}" dt="2025-11-20T05:34:13.197" v="294" actId="207"/>
        <pc:sldMkLst>
          <pc:docMk/>
          <pc:sldMk cId="2800734109" sldId="1276"/>
        </pc:sldMkLst>
      </pc:sldChg>
      <pc:sldChg chg="modSp mod">
        <pc:chgData name="Said Nabi Lecturer FCSE" userId="22162f9c-d122-430c-b6e9-ac8024b7b6c6" providerId="ADAL" clId="{1892CB6E-8845-D947-B747-42F855813977}" dt="2025-11-18T05:06:05.435" v="41" actId="207"/>
        <pc:sldMkLst>
          <pc:docMk/>
          <pc:sldMk cId="2014776065" sldId="1288"/>
        </pc:sldMkLst>
      </pc:sldChg>
      <pc:sldChg chg="del">
        <pc:chgData name="Said Nabi Lecturer FCSE" userId="22162f9c-d122-430c-b6e9-ac8024b7b6c6" providerId="ADAL" clId="{1892CB6E-8845-D947-B747-42F855813977}" dt="2025-11-18T04:05:24.064" v="25" actId="2696"/>
        <pc:sldMkLst>
          <pc:docMk/>
          <pc:sldMk cId="3088916056" sldId="1289"/>
        </pc:sldMkLst>
      </pc:sldChg>
      <pc:sldChg chg="add">
        <pc:chgData name="Said Nabi Lecturer FCSE" userId="22162f9c-d122-430c-b6e9-ac8024b7b6c6" providerId="ADAL" clId="{1892CB6E-8845-D947-B747-42F855813977}" dt="2025-11-18T04:05:29.786" v="26"/>
        <pc:sldMkLst>
          <pc:docMk/>
          <pc:sldMk cId="3717621914" sldId="1289"/>
        </pc:sldMkLst>
      </pc:sldChg>
      <pc:sldChg chg="modSp mod">
        <pc:chgData name="Said Nabi Lecturer FCSE" userId="22162f9c-d122-430c-b6e9-ac8024b7b6c6" providerId="ADAL" clId="{1892CB6E-8845-D947-B747-42F855813977}" dt="2025-11-18T06:14:36.968" v="47" actId="20577"/>
        <pc:sldMkLst>
          <pc:docMk/>
          <pc:sldMk cId="3571000408" sldId="1290"/>
        </pc:sldMkLst>
      </pc:sldChg>
      <pc:sldChg chg="addSp delSp modSp new mod modAnim">
        <pc:chgData name="Said Nabi Lecturer FCSE" userId="22162f9c-d122-430c-b6e9-ac8024b7b6c6" providerId="ADAL" clId="{1892CB6E-8845-D947-B747-42F855813977}" dt="2025-11-20T04:47:27.910" v="153"/>
        <pc:sldMkLst>
          <pc:docMk/>
          <pc:sldMk cId="3480754971" sldId="1305"/>
        </pc:sldMkLst>
      </pc:sldChg>
      <pc:sldChg chg="add del">
        <pc:chgData name="Said Nabi Lecturer FCSE" userId="22162f9c-d122-430c-b6e9-ac8024b7b6c6" providerId="ADAL" clId="{1892CB6E-8845-D947-B747-42F855813977}" dt="2025-11-18T04:29:46.917" v="28" actId="2890"/>
        <pc:sldMkLst>
          <pc:docMk/>
          <pc:sldMk cId="3550682003" sldId="1305"/>
        </pc:sldMkLst>
      </pc:sldChg>
      <pc:sldChg chg="addSp delSp modSp add mod">
        <pc:chgData name="Said Nabi Lecturer FCSE" userId="22162f9c-d122-430c-b6e9-ac8024b7b6c6" providerId="ADAL" clId="{1892CB6E-8845-D947-B747-42F855813977}" dt="2025-11-20T04:51:37.695" v="189" actId="14100"/>
        <pc:sldMkLst>
          <pc:docMk/>
          <pc:sldMk cId="2567244784" sldId="1306"/>
        </pc:sldMkLst>
      </pc:sldChg>
      <pc:sldChg chg="addSp delSp modSp add mod">
        <pc:chgData name="Said Nabi Lecturer FCSE" userId="22162f9c-d122-430c-b6e9-ac8024b7b6c6" providerId="ADAL" clId="{1892CB6E-8845-D947-B747-42F855813977}" dt="2025-11-20T05:02:33.971" v="213" actId="1076"/>
        <pc:sldMkLst>
          <pc:docMk/>
          <pc:sldMk cId="2158322818" sldId="1307"/>
        </pc:sldMkLst>
      </pc:sldChg>
      <pc:sldChg chg="addSp delSp modSp add mod">
        <pc:chgData name="Said Nabi Lecturer FCSE" userId="22162f9c-d122-430c-b6e9-ac8024b7b6c6" providerId="ADAL" clId="{1892CB6E-8845-D947-B747-42F855813977}" dt="2025-11-20T05:21:10.393" v="249" actId="1076"/>
        <pc:sldMkLst>
          <pc:docMk/>
          <pc:sldMk cId="354611621" sldId="1308"/>
        </pc:sldMkLst>
      </pc:sldChg>
      <pc:sldChg chg="addSp delSp modSp add mod modAnim">
        <pc:chgData name="Said Nabi Lecturer FCSE" userId="22162f9c-d122-430c-b6e9-ac8024b7b6c6" providerId="ADAL" clId="{1892CB6E-8845-D947-B747-42F855813977}" dt="2025-11-20T05:34:28.931" v="296"/>
        <pc:sldMkLst>
          <pc:docMk/>
          <pc:sldMk cId="3404111437" sldId="1309"/>
        </pc:sldMkLst>
      </pc:sldChg>
      <pc:sldChg chg="addSp delSp modSp add mod ord">
        <pc:chgData name="Said Nabi Lecturer FCSE" userId="22162f9c-d122-430c-b6e9-ac8024b7b6c6" providerId="ADAL" clId="{1892CB6E-8845-D947-B747-42F855813977}" dt="2025-11-20T05:43:07.823" v="321" actId="14100"/>
        <pc:sldMkLst>
          <pc:docMk/>
          <pc:sldMk cId="54253678" sldId="1310"/>
        </pc:sldMkLst>
      </pc:sldChg>
    </pc:docChg>
  </pc:docChgLst>
  <pc:docChgLst>
    <pc:chgData name="Said Nabi Lecturer FCSE" userId="22162f9c-d122-430c-b6e9-ac8024b7b6c6" providerId="ADAL" clId="{67A4F9F5-779B-5943-B14E-B85497A2BF22}"/>
    <pc:docChg chg="undo redo custSel addSld delSld modSld sldOrd">
      <pc:chgData name="Said Nabi Lecturer FCSE" userId="22162f9c-d122-430c-b6e9-ac8024b7b6c6" providerId="ADAL" clId="{67A4F9F5-779B-5943-B14E-B85497A2BF22}" dt="2025-10-30T05:26:27.517" v="13215" actId="14100"/>
      <pc:docMkLst>
        <pc:docMk/>
      </pc:docMkLst>
      <pc:sldChg chg="modSp mod">
        <pc:chgData name="Said Nabi Lecturer FCSE" userId="22162f9c-d122-430c-b6e9-ac8024b7b6c6" providerId="ADAL" clId="{67A4F9F5-779B-5943-B14E-B85497A2BF22}" dt="2025-10-18T03:57:03.136" v="9670" actId="20577"/>
        <pc:sldMkLst>
          <pc:docMk/>
          <pc:sldMk cId="1696953445" sldId="384"/>
        </pc:sldMkLst>
      </pc:sldChg>
      <pc:sldChg chg="modSp mod modAnim">
        <pc:chgData name="Said Nabi Lecturer FCSE" userId="22162f9c-d122-430c-b6e9-ac8024b7b6c6" providerId="ADAL" clId="{67A4F9F5-779B-5943-B14E-B85497A2BF22}" dt="2025-10-07T05:51:54.882" v="8223" actId="20577"/>
        <pc:sldMkLst>
          <pc:docMk/>
          <pc:sldMk cId="3364439907" sldId="1124"/>
        </pc:sldMkLst>
      </pc:sldChg>
      <pc:sldChg chg="addSp delSp modSp add del mod delAnim modAnim">
        <pc:chgData name="Said Nabi Lecturer FCSE" userId="22162f9c-d122-430c-b6e9-ac8024b7b6c6" providerId="ADAL" clId="{67A4F9F5-779B-5943-B14E-B85497A2BF22}" dt="2025-10-22T13:56:17.837" v="10722" actId="20577"/>
        <pc:sldMkLst>
          <pc:docMk/>
          <pc:sldMk cId="2929290793" sldId="1171"/>
        </pc:sldMkLst>
      </pc:sldChg>
      <pc:sldChg chg="delSp modSp new mod">
        <pc:chgData name="Said Nabi Lecturer FCSE" userId="22162f9c-d122-430c-b6e9-ac8024b7b6c6" providerId="ADAL" clId="{67A4F9F5-779B-5943-B14E-B85497A2BF22}" dt="2025-10-02T02:16:20.131" v="8012" actId="1076"/>
        <pc:sldMkLst>
          <pc:docMk/>
          <pc:sldMk cId="1185452636" sldId="1218"/>
        </pc:sldMkLst>
      </pc:sldChg>
      <pc:sldChg chg="addSp delSp modSp new mod ord modAnim">
        <pc:chgData name="Said Nabi Lecturer FCSE" userId="22162f9c-d122-430c-b6e9-ac8024b7b6c6" providerId="ADAL" clId="{67A4F9F5-779B-5943-B14E-B85497A2BF22}" dt="2025-10-21T05:58:59.498" v="10473" actId="207"/>
        <pc:sldMkLst>
          <pc:docMk/>
          <pc:sldMk cId="4121899737" sldId="1228"/>
        </pc:sldMkLst>
      </pc:sldChg>
      <pc:sldChg chg="modSp add mod modAnim">
        <pc:chgData name="Said Nabi Lecturer FCSE" userId="22162f9c-d122-430c-b6e9-ac8024b7b6c6" providerId="ADAL" clId="{67A4F9F5-779B-5943-B14E-B85497A2BF22}" dt="2025-10-21T02:54:49.823" v="10338"/>
        <pc:sldMkLst>
          <pc:docMk/>
          <pc:sldMk cId="2772810392" sldId="1243"/>
        </pc:sldMkLst>
      </pc:sldChg>
      <pc:sldChg chg="addSp delSp modSp add mod ord modAnim">
        <pc:chgData name="Said Nabi Lecturer FCSE" userId="22162f9c-d122-430c-b6e9-ac8024b7b6c6" providerId="ADAL" clId="{67A4F9F5-779B-5943-B14E-B85497A2BF22}" dt="2025-10-21T02:53:49.939" v="10335"/>
        <pc:sldMkLst>
          <pc:docMk/>
          <pc:sldMk cId="2501507078" sldId="1244"/>
        </pc:sldMkLst>
      </pc:sldChg>
      <pc:sldChg chg="addSp delSp modSp new mod addAnim delAnim modAnim">
        <pc:chgData name="Said Nabi Lecturer FCSE" userId="22162f9c-d122-430c-b6e9-ac8024b7b6c6" providerId="ADAL" clId="{67A4F9F5-779B-5943-B14E-B85497A2BF22}" dt="2025-10-21T02:56:13.863" v="10351"/>
        <pc:sldMkLst>
          <pc:docMk/>
          <pc:sldMk cId="1751128252" sldId="1245"/>
        </pc:sldMkLst>
      </pc:sldChg>
      <pc:sldChg chg="addSp delSp modSp add mod delAnim">
        <pc:chgData name="Said Nabi Lecturer FCSE" userId="22162f9c-d122-430c-b6e9-ac8024b7b6c6" providerId="ADAL" clId="{67A4F9F5-779B-5943-B14E-B85497A2BF22}" dt="2025-10-20T16:43:16.923" v="10320" actId="5793"/>
        <pc:sldMkLst>
          <pc:docMk/>
          <pc:sldMk cId="1092742553" sldId="1246"/>
        </pc:sldMkLst>
      </pc:sldChg>
      <pc:sldChg chg="modSp add mod">
        <pc:chgData name="Said Nabi Lecturer FCSE" userId="22162f9c-d122-430c-b6e9-ac8024b7b6c6" providerId="ADAL" clId="{67A4F9F5-779B-5943-B14E-B85497A2BF22}" dt="2025-10-21T03:24:28.778" v="10352"/>
        <pc:sldMkLst>
          <pc:docMk/>
          <pc:sldMk cId="1760459388" sldId="1247"/>
        </pc:sldMkLst>
      </pc:sldChg>
      <pc:sldChg chg="addSp delSp modSp add mod modAnim">
        <pc:chgData name="Said Nabi Lecturer FCSE" userId="22162f9c-d122-430c-b6e9-ac8024b7b6c6" providerId="ADAL" clId="{67A4F9F5-779B-5943-B14E-B85497A2BF22}" dt="2025-10-23T06:05:46.266" v="11081" actId="2165"/>
        <pc:sldMkLst>
          <pc:docMk/>
          <pc:sldMk cId="2263355912" sldId="1248"/>
        </pc:sldMkLst>
      </pc:sldChg>
      <pc:sldChg chg="addSp delSp modSp add mod ord">
        <pc:chgData name="Said Nabi Lecturer FCSE" userId="22162f9c-d122-430c-b6e9-ac8024b7b6c6" providerId="ADAL" clId="{67A4F9F5-779B-5943-B14E-B85497A2BF22}" dt="2025-10-20T16:43:00.593" v="10307" actId="20578"/>
        <pc:sldMkLst>
          <pc:docMk/>
          <pc:sldMk cId="1611223622" sldId="1249"/>
        </pc:sldMkLst>
      </pc:sldChg>
      <pc:sldChg chg="addSp delSp modSp add mod ord modAnim">
        <pc:chgData name="Said Nabi Lecturer FCSE" userId="22162f9c-d122-430c-b6e9-ac8024b7b6c6" providerId="ADAL" clId="{67A4F9F5-779B-5943-B14E-B85497A2BF22}" dt="2025-10-22T11:55:11.012" v="10693" actId="20577"/>
        <pc:sldMkLst>
          <pc:docMk/>
          <pc:sldMk cId="2266435415" sldId="1250"/>
        </pc:sldMkLst>
      </pc:sldChg>
      <pc:sldChg chg="delSp modSp add mod ord">
        <pc:chgData name="Said Nabi Lecturer FCSE" userId="22162f9c-d122-430c-b6e9-ac8024b7b6c6" providerId="ADAL" clId="{67A4F9F5-779B-5943-B14E-B85497A2BF22}" dt="2025-10-22T13:58:53.998" v="10729" actId="478"/>
        <pc:sldMkLst>
          <pc:docMk/>
          <pc:sldMk cId="4058084929" sldId="1251"/>
        </pc:sldMkLst>
      </pc:sldChg>
      <pc:sldChg chg="addSp delSp modSp add mod delAnim modAnim">
        <pc:chgData name="Said Nabi Lecturer FCSE" userId="22162f9c-d122-430c-b6e9-ac8024b7b6c6" providerId="ADAL" clId="{67A4F9F5-779B-5943-B14E-B85497A2BF22}" dt="2025-10-22T15:40:16.846" v="11078"/>
        <pc:sldMkLst>
          <pc:docMk/>
          <pc:sldMk cId="537363446" sldId="1252"/>
        </pc:sldMkLst>
      </pc:sldChg>
      <pc:sldChg chg="delSp new del mod">
        <pc:chgData name="Said Nabi Lecturer FCSE" userId="22162f9c-d122-430c-b6e9-ac8024b7b6c6" providerId="ADAL" clId="{67A4F9F5-779B-5943-B14E-B85497A2BF22}" dt="2025-10-22T13:58:38.227" v="10726" actId="2696"/>
        <pc:sldMkLst>
          <pc:docMk/>
          <pc:sldMk cId="3187508056" sldId="1253"/>
        </pc:sldMkLst>
      </pc:sldChg>
      <pc:sldChg chg="addSp delSp modSp add mod ord">
        <pc:chgData name="Said Nabi Lecturer FCSE" userId="22162f9c-d122-430c-b6e9-ac8024b7b6c6" providerId="ADAL" clId="{67A4F9F5-779B-5943-B14E-B85497A2BF22}" dt="2025-10-30T04:30:15.611" v="12555" actId="207"/>
        <pc:sldMkLst>
          <pc:docMk/>
          <pc:sldMk cId="2973614963" sldId="1256"/>
        </pc:sldMkLst>
      </pc:sldChg>
      <pc:sldChg chg="modSp add mod">
        <pc:chgData name="Said Nabi Lecturer FCSE" userId="22162f9c-d122-430c-b6e9-ac8024b7b6c6" providerId="ADAL" clId="{67A4F9F5-779B-5943-B14E-B85497A2BF22}" dt="2025-10-30T04:31:08.498" v="12566" actId="207"/>
        <pc:sldMkLst>
          <pc:docMk/>
          <pc:sldMk cId="2672428336" sldId="1257"/>
        </pc:sldMkLst>
      </pc:sldChg>
      <pc:sldChg chg="addSp delSp modSp add mod ord addAnim delAnim modAnim modNotesTx">
        <pc:chgData name="Said Nabi Lecturer FCSE" userId="22162f9c-d122-430c-b6e9-ac8024b7b6c6" providerId="ADAL" clId="{67A4F9F5-779B-5943-B14E-B85497A2BF22}" dt="2025-10-28T14:59:18.187" v="11430" actId="20577"/>
        <pc:sldMkLst>
          <pc:docMk/>
          <pc:sldMk cId="1151164678" sldId="1258"/>
        </pc:sldMkLst>
      </pc:sldChg>
      <pc:sldChg chg="addSp modSp add mod ord">
        <pc:chgData name="Said Nabi Lecturer FCSE" userId="22162f9c-d122-430c-b6e9-ac8024b7b6c6" providerId="ADAL" clId="{67A4F9F5-779B-5943-B14E-B85497A2BF22}" dt="2025-10-30T04:31:33.925" v="12570" actId="207"/>
        <pc:sldMkLst>
          <pc:docMk/>
          <pc:sldMk cId="4198637322" sldId="1259"/>
        </pc:sldMkLst>
      </pc:sldChg>
      <pc:sldChg chg="addSp delSp modSp new mod">
        <pc:chgData name="Said Nabi Lecturer FCSE" userId="22162f9c-d122-430c-b6e9-ac8024b7b6c6" providerId="ADAL" clId="{67A4F9F5-779B-5943-B14E-B85497A2BF22}" dt="2025-10-29T02:27:53.612" v="11461" actId="14100"/>
        <pc:sldMkLst>
          <pc:docMk/>
          <pc:sldMk cId="20478837" sldId="1260"/>
        </pc:sldMkLst>
      </pc:sldChg>
      <pc:sldChg chg="addSp delSp modSp add mod ord delAnim modAnim">
        <pc:chgData name="Said Nabi Lecturer FCSE" userId="22162f9c-d122-430c-b6e9-ac8024b7b6c6" providerId="ADAL" clId="{67A4F9F5-779B-5943-B14E-B85497A2BF22}" dt="2025-10-29T02:45:57.929" v="11537" actId="21"/>
        <pc:sldMkLst>
          <pc:docMk/>
          <pc:sldMk cId="2961832874" sldId="1261"/>
        </pc:sldMkLst>
      </pc:sldChg>
      <pc:sldChg chg="addSp delSp modSp new mod modAnim">
        <pc:chgData name="Said Nabi Lecturer FCSE" userId="22162f9c-d122-430c-b6e9-ac8024b7b6c6" providerId="ADAL" clId="{67A4F9F5-779B-5943-B14E-B85497A2BF22}" dt="2025-10-29T02:51:06.565" v="11572" actId="255"/>
        <pc:sldMkLst>
          <pc:docMk/>
          <pc:sldMk cId="4077593267" sldId="1262"/>
        </pc:sldMkLst>
      </pc:sldChg>
      <pc:sldChg chg="addSp delSp modSp add mod ord modAnim">
        <pc:chgData name="Said Nabi Lecturer FCSE" userId="22162f9c-d122-430c-b6e9-ac8024b7b6c6" providerId="ADAL" clId="{67A4F9F5-779B-5943-B14E-B85497A2BF22}" dt="2025-10-29T03:14:35.790" v="11608" actId="207"/>
        <pc:sldMkLst>
          <pc:docMk/>
          <pc:sldMk cId="3783565812" sldId="1263"/>
        </pc:sldMkLst>
      </pc:sldChg>
      <pc:sldChg chg="addSp delSp modSp add mod ord">
        <pc:chgData name="Said Nabi Lecturer FCSE" userId="22162f9c-d122-430c-b6e9-ac8024b7b6c6" providerId="ADAL" clId="{67A4F9F5-779B-5943-B14E-B85497A2BF22}" dt="2025-10-30T04:31:59.370" v="12576" actId="207"/>
        <pc:sldMkLst>
          <pc:docMk/>
          <pc:sldMk cId="2771707052" sldId="1264"/>
        </pc:sldMkLst>
      </pc:sldChg>
      <pc:sldChg chg="addSp delSp modSp add mod ord modAnim">
        <pc:chgData name="Said Nabi Lecturer FCSE" userId="22162f9c-d122-430c-b6e9-ac8024b7b6c6" providerId="ADAL" clId="{67A4F9F5-779B-5943-B14E-B85497A2BF22}" dt="2025-10-29T03:36:01.744" v="11741" actId="20577"/>
        <pc:sldMkLst>
          <pc:docMk/>
          <pc:sldMk cId="4197855304" sldId="1265"/>
        </pc:sldMkLst>
      </pc:sldChg>
      <pc:sldChg chg="addSp delSp modSp add mod ord">
        <pc:chgData name="Said Nabi Lecturer FCSE" userId="22162f9c-d122-430c-b6e9-ac8024b7b6c6" providerId="ADAL" clId="{67A4F9F5-779B-5943-B14E-B85497A2BF22}" dt="2025-10-30T04:32:16.085" v="12579" actId="207"/>
        <pc:sldMkLst>
          <pc:docMk/>
          <pc:sldMk cId="1277994506" sldId="1266"/>
        </pc:sldMkLst>
      </pc:sldChg>
      <pc:sldChg chg="delSp modSp add mod">
        <pc:chgData name="Said Nabi Lecturer FCSE" userId="22162f9c-d122-430c-b6e9-ac8024b7b6c6" providerId="ADAL" clId="{67A4F9F5-779B-5943-B14E-B85497A2BF22}" dt="2025-10-30T04:33:22.753" v="12593" actId="207"/>
        <pc:sldMkLst>
          <pc:docMk/>
          <pc:sldMk cId="2014246211" sldId="1267"/>
        </pc:sldMkLst>
      </pc:sldChg>
      <pc:sldChg chg="modSp add mod">
        <pc:chgData name="Said Nabi Lecturer FCSE" userId="22162f9c-d122-430c-b6e9-ac8024b7b6c6" providerId="ADAL" clId="{67A4F9F5-779B-5943-B14E-B85497A2BF22}" dt="2025-10-30T04:36:35.808" v="12632" actId="207"/>
        <pc:sldMkLst>
          <pc:docMk/>
          <pc:sldMk cId="47850072" sldId="1268"/>
        </pc:sldMkLst>
      </pc:sldChg>
      <pc:sldChg chg="modSp add del mod">
        <pc:chgData name="Said Nabi Lecturer FCSE" userId="22162f9c-d122-430c-b6e9-ac8024b7b6c6" providerId="ADAL" clId="{67A4F9F5-779B-5943-B14E-B85497A2BF22}" dt="2025-10-29T05:04:59.821" v="11841" actId="2696"/>
        <pc:sldMkLst>
          <pc:docMk/>
          <pc:sldMk cId="1259123727" sldId="1269"/>
        </pc:sldMkLst>
      </pc:sldChg>
      <pc:sldChg chg="modSp add mod modAnim">
        <pc:chgData name="Said Nabi Lecturer FCSE" userId="22162f9c-d122-430c-b6e9-ac8024b7b6c6" providerId="ADAL" clId="{67A4F9F5-779B-5943-B14E-B85497A2BF22}" dt="2025-10-30T04:37:43.721" v="12647" actId="207"/>
        <pc:sldMkLst>
          <pc:docMk/>
          <pc:sldMk cId="1314682081" sldId="1269"/>
        </pc:sldMkLst>
      </pc:sldChg>
      <pc:sldChg chg="modSp add mod">
        <pc:chgData name="Said Nabi Lecturer FCSE" userId="22162f9c-d122-430c-b6e9-ac8024b7b6c6" providerId="ADAL" clId="{67A4F9F5-779B-5943-B14E-B85497A2BF22}" dt="2025-10-29T05:39:11.065" v="11989" actId="207"/>
        <pc:sldMkLst>
          <pc:docMk/>
          <pc:sldMk cId="3807921517" sldId="1270"/>
        </pc:sldMkLst>
      </pc:sldChg>
      <pc:sldChg chg="modSp add mod modNotesTx">
        <pc:chgData name="Said Nabi Lecturer FCSE" userId="22162f9c-d122-430c-b6e9-ac8024b7b6c6" providerId="ADAL" clId="{67A4F9F5-779B-5943-B14E-B85497A2BF22}" dt="2025-10-29T05:46:49.661" v="12035" actId="20577"/>
        <pc:sldMkLst>
          <pc:docMk/>
          <pc:sldMk cId="3618038641" sldId="1271"/>
        </pc:sldMkLst>
      </pc:sldChg>
      <pc:sldChg chg="modSp add mod">
        <pc:chgData name="Said Nabi Lecturer FCSE" userId="22162f9c-d122-430c-b6e9-ac8024b7b6c6" providerId="ADAL" clId="{67A4F9F5-779B-5943-B14E-B85497A2BF22}" dt="2025-10-30T04:38:26.834" v="12655" actId="207"/>
        <pc:sldMkLst>
          <pc:docMk/>
          <pc:sldMk cId="328436420" sldId="1272"/>
        </pc:sldMkLst>
      </pc:sldChg>
      <pc:sldChg chg="modSp add mod">
        <pc:chgData name="Said Nabi Lecturer FCSE" userId="22162f9c-d122-430c-b6e9-ac8024b7b6c6" providerId="ADAL" clId="{67A4F9F5-779B-5943-B14E-B85497A2BF22}" dt="2025-10-30T04:39:11.674" v="12665" actId="207"/>
        <pc:sldMkLst>
          <pc:docMk/>
          <pc:sldMk cId="654157343" sldId="1273"/>
        </pc:sldMkLst>
      </pc:sldChg>
      <pc:sldChg chg="add del">
        <pc:chgData name="Said Nabi Lecturer FCSE" userId="22162f9c-d122-430c-b6e9-ac8024b7b6c6" providerId="ADAL" clId="{67A4F9F5-779B-5943-B14E-B85497A2BF22}" dt="2025-10-30T04:39:22.399" v="12666" actId="2696"/>
        <pc:sldMkLst>
          <pc:docMk/>
          <pc:sldMk cId="173998873" sldId="1274"/>
        </pc:sldMkLst>
      </pc:sldChg>
      <pc:sldChg chg="modSp add mod modNotesTx">
        <pc:chgData name="Said Nabi Lecturer FCSE" userId="22162f9c-d122-430c-b6e9-ac8024b7b6c6" providerId="ADAL" clId="{67A4F9F5-779B-5943-B14E-B85497A2BF22}" dt="2025-10-30T04:40:01.165" v="12675" actId="207"/>
        <pc:sldMkLst>
          <pc:docMk/>
          <pc:sldMk cId="1571636620" sldId="1275"/>
        </pc:sldMkLst>
      </pc:sldChg>
      <pc:sldChg chg="modSp add mod">
        <pc:chgData name="Said Nabi Lecturer FCSE" userId="22162f9c-d122-430c-b6e9-ac8024b7b6c6" providerId="ADAL" clId="{67A4F9F5-779B-5943-B14E-B85497A2BF22}" dt="2025-10-30T04:40:55.509" v="12686" actId="207"/>
        <pc:sldMkLst>
          <pc:docMk/>
          <pc:sldMk cId="2800734109" sldId="1276"/>
        </pc:sldMkLst>
      </pc:sldChg>
      <pc:sldChg chg="modSp add mod modAnim">
        <pc:chgData name="Said Nabi Lecturer FCSE" userId="22162f9c-d122-430c-b6e9-ac8024b7b6c6" providerId="ADAL" clId="{67A4F9F5-779B-5943-B14E-B85497A2BF22}" dt="2025-10-30T04:41:54.735" v="12698" actId="207"/>
        <pc:sldMkLst>
          <pc:docMk/>
          <pc:sldMk cId="2583583273" sldId="1277"/>
        </pc:sldMkLst>
      </pc:sldChg>
      <pc:sldChg chg="modSp add mod">
        <pc:chgData name="Said Nabi Lecturer FCSE" userId="22162f9c-d122-430c-b6e9-ac8024b7b6c6" providerId="ADAL" clId="{67A4F9F5-779B-5943-B14E-B85497A2BF22}" dt="2025-10-30T04:42:44.229" v="12708" actId="207"/>
        <pc:sldMkLst>
          <pc:docMk/>
          <pc:sldMk cId="2883568473" sldId="1278"/>
        </pc:sldMkLst>
      </pc:sldChg>
      <pc:sldChg chg="modSp add mod">
        <pc:chgData name="Said Nabi Lecturer FCSE" userId="22162f9c-d122-430c-b6e9-ac8024b7b6c6" providerId="ADAL" clId="{67A4F9F5-779B-5943-B14E-B85497A2BF22}" dt="2025-10-30T04:43:29.499" v="12718" actId="207"/>
        <pc:sldMkLst>
          <pc:docMk/>
          <pc:sldMk cId="3664232527" sldId="1279"/>
        </pc:sldMkLst>
      </pc:sldChg>
      <pc:sldChg chg="modSp add mod">
        <pc:chgData name="Said Nabi Lecturer FCSE" userId="22162f9c-d122-430c-b6e9-ac8024b7b6c6" providerId="ADAL" clId="{67A4F9F5-779B-5943-B14E-B85497A2BF22}" dt="2025-10-30T04:43:53.248" v="12723" actId="207"/>
        <pc:sldMkLst>
          <pc:docMk/>
          <pc:sldMk cId="2437511848" sldId="1280"/>
        </pc:sldMkLst>
      </pc:sldChg>
      <pc:sldChg chg="modSp add mod">
        <pc:chgData name="Said Nabi Lecturer FCSE" userId="22162f9c-d122-430c-b6e9-ac8024b7b6c6" providerId="ADAL" clId="{67A4F9F5-779B-5943-B14E-B85497A2BF22}" dt="2025-10-30T04:44:24.652" v="12730" actId="207"/>
        <pc:sldMkLst>
          <pc:docMk/>
          <pc:sldMk cId="1863781370" sldId="1281"/>
        </pc:sldMkLst>
      </pc:sldChg>
      <pc:sldChg chg="modSp add mod">
        <pc:chgData name="Said Nabi Lecturer FCSE" userId="22162f9c-d122-430c-b6e9-ac8024b7b6c6" providerId="ADAL" clId="{67A4F9F5-779B-5943-B14E-B85497A2BF22}" dt="2025-10-30T04:45:01.136" v="12738" actId="207"/>
        <pc:sldMkLst>
          <pc:docMk/>
          <pc:sldMk cId="2631238936" sldId="1282"/>
        </pc:sldMkLst>
      </pc:sldChg>
      <pc:sldChg chg="modSp add mod">
        <pc:chgData name="Said Nabi Lecturer FCSE" userId="22162f9c-d122-430c-b6e9-ac8024b7b6c6" providerId="ADAL" clId="{67A4F9F5-779B-5943-B14E-B85497A2BF22}" dt="2025-10-30T04:45:39.776" v="12746" actId="207"/>
        <pc:sldMkLst>
          <pc:docMk/>
          <pc:sldMk cId="934195758" sldId="1283"/>
        </pc:sldMkLst>
      </pc:sldChg>
      <pc:sldChg chg="modSp add mod">
        <pc:chgData name="Said Nabi Lecturer FCSE" userId="22162f9c-d122-430c-b6e9-ac8024b7b6c6" providerId="ADAL" clId="{67A4F9F5-779B-5943-B14E-B85497A2BF22}" dt="2025-10-30T04:46:08.568" v="12752" actId="207"/>
        <pc:sldMkLst>
          <pc:docMk/>
          <pc:sldMk cId="1164820952" sldId="1284"/>
        </pc:sldMkLst>
      </pc:sldChg>
      <pc:sldChg chg="modSp add mod">
        <pc:chgData name="Said Nabi Lecturer FCSE" userId="22162f9c-d122-430c-b6e9-ac8024b7b6c6" providerId="ADAL" clId="{67A4F9F5-779B-5943-B14E-B85497A2BF22}" dt="2025-10-30T04:46:37.555" v="12758" actId="207"/>
        <pc:sldMkLst>
          <pc:docMk/>
          <pc:sldMk cId="933072674" sldId="1285"/>
        </pc:sldMkLst>
      </pc:sldChg>
      <pc:sldChg chg="modSp add mod">
        <pc:chgData name="Said Nabi Lecturer FCSE" userId="22162f9c-d122-430c-b6e9-ac8024b7b6c6" providerId="ADAL" clId="{67A4F9F5-779B-5943-B14E-B85497A2BF22}" dt="2025-10-30T04:47:23.923" v="12767" actId="207"/>
        <pc:sldMkLst>
          <pc:docMk/>
          <pc:sldMk cId="1267137170" sldId="1286"/>
        </pc:sldMkLst>
      </pc:sldChg>
      <pc:sldChg chg="new del">
        <pc:chgData name="Said Nabi Lecturer FCSE" userId="22162f9c-d122-430c-b6e9-ac8024b7b6c6" providerId="ADAL" clId="{67A4F9F5-779B-5943-B14E-B85497A2BF22}" dt="2025-10-29T10:16:44.877" v="12441" actId="2696"/>
        <pc:sldMkLst>
          <pc:docMk/>
          <pc:sldMk cId="4259573910" sldId="1287"/>
        </pc:sldMkLst>
      </pc:sldChg>
      <pc:sldChg chg="addSp delSp modSp add mod modAnim">
        <pc:chgData name="Said Nabi Lecturer FCSE" userId="22162f9c-d122-430c-b6e9-ac8024b7b6c6" providerId="ADAL" clId="{67A4F9F5-779B-5943-B14E-B85497A2BF22}" dt="2025-10-30T04:34:16.454" v="12606" actId="207"/>
        <pc:sldMkLst>
          <pc:docMk/>
          <pc:sldMk cId="2014776065" sldId="1288"/>
        </pc:sldMkLst>
      </pc:sldChg>
      <pc:sldChg chg="addSp delSp modSp new mod">
        <pc:chgData name="Said Nabi Lecturer FCSE" userId="22162f9c-d122-430c-b6e9-ac8024b7b6c6" providerId="ADAL" clId="{67A4F9F5-779B-5943-B14E-B85497A2BF22}" dt="2025-10-29T15:10:57.827" v="12526" actId="14100"/>
        <pc:sldMkLst>
          <pc:docMk/>
          <pc:sldMk cId="3088916056" sldId="1289"/>
        </pc:sldMkLst>
      </pc:sldChg>
      <pc:sldChg chg="modSp add mod">
        <pc:chgData name="Said Nabi Lecturer FCSE" userId="22162f9c-d122-430c-b6e9-ac8024b7b6c6" providerId="ADAL" clId="{67A4F9F5-779B-5943-B14E-B85497A2BF22}" dt="2025-10-30T04:35:38.636" v="12621" actId="207"/>
        <pc:sldMkLst>
          <pc:docMk/>
          <pc:sldMk cId="3571000408" sldId="1290"/>
        </pc:sldMkLst>
      </pc:sldChg>
      <pc:sldChg chg="addSp modSp add mod">
        <pc:chgData name="Said Nabi Lecturer FCSE" userId="22162f9c-d122-430c-b6e9-ac8024b7b6c6" providerId="ADAL" clId="{67A4F9F5-779B-5943-B14E-B85497A2BF22}" dt="2025-10-30T04:57:11.137" v="12849" actId="1076"/>
        <pc:sldMkLst>
          <pc:docMk/>
          <pc:sldMk cId="1501627490" sldId="1291"/>
        </pc:sldMkLst>
      </pc:sldChg>
      <pc:sldChg chg="delSp modSp add mod">
        <pc:chgData name="Said Nabi Lecturer FCSE" userId="22162f9c-d122-430c-b6e9-ac8024b7b6c6" providerId="ADAL" clId="{67A4F9F5-779B-5943-B14E-B85497A2BF22}" dt="2025-10-30T05:09:17.983" v="13046" actId="207"/>
        <pc:sldMkLst>
          <pc:docMk/>
          <pc:sldMk cId="2306373294" sldId="1292"/>
        </pc:sldMkLst>
      </pc:sldChg>
      <pc:sldChg chg="addSp delSp modSp new mod modAnim">
        <pc:chgData name="Said Nabi Lecturer FCSE" userId="22162f9c-d122-430c-b6e9-ac8024b7b6c6" providerId="ADAL" clId="{67A4F9F5-779B-5943-B14E-B85497A2BF22}" dt="2025-10-30T05:03:24.479" v="12985" actId="108"/>
        <pc:sldMkLst>
          <pc:docMk/>
          <pc:sldMk cId="1665626534" sldId="1293"/>
        </pc:sldMkLst>
      </pc:sldChg>
      <pc:sldChg chg="addSp delSp modSp add mod">
        <pc:chgData name="Said Nabi Lecturer FCSE" userId="22162f9c-d122-430c-b6e9-ac8024b7b6c6" providerId="ADAL" clId="{67A4F9F5-779B-5943-B14E-B85497A2BF22}" dt="2025-10-30T05:23:16.734" v="13192" actId="14100"/>
        <pc:sldMkLst>
          <pc:docMk/>
          <pc:sldMk cId="2787239569" sldId="1294"/>
        </pc:sldMkLst>
      </pc:sldChg>
      <pc:sldChg chg="delSp new mod">
        <pc:chgData name="Said Nabi Lecturer FCSE" userId="22162f9c-d122-430c-b6e9-ac8024b7b6c6" providerId="ADAL" clId="{67A4F9F5-779B-5943-B14E-B85497A2BF22}" dt="2025-10-30T05:13:51.523" v="13141" actId="478"/>
        <pc:sldMkLst>
          <pc:docMk/>
          <pc:sldMk cId="2021670558" sldId="1295"/>
        </pc:sldMkLst>
      </pc:sldChg>
      <pc:sldChg chg="addSp delSp modSp add mod">
        <pc:chgData name="Said Nabi Lecturer FCSE" userId="22162f9c-d122-430c-b6e9-ac8024b7b6c6" providerId="ADAL" clId="{67A4F9F5-779B-5943-B14E-B85497A2BF22}" dt="2025-10-30T05:26:08.469" v="13208" actId="21"/>
        <pc:sldMkLst>
          <pc:docMk/>
          <pc:sldMk cId="1810775614" sldId="1296"/>
        </pc:sldMkLst>
      </pc:sldChg>
      <pc:sldChg chg="addSp delSp modSp new mod">
        <pc:chgData name="Said Nabi Lecturer FCSE" userId="22162f9c-d122-430c-b6e9-ac8024b7b6c6" providerId="ADAL" clId="{67A4F9F5-779B-5943-B14E-B85497A2BF22}" dt="2025-10-30T05:26:27.517" v="13215" actId="14100"/>
        <pc:sldMkLst>
          <pc:docMk/>
          <pc:sldMk cId="973916219" sldId="1297"/>
        </pc:sldMkLst>
      </pc:sldChg>
    </pc:docChg>
  </pc:docChgLst>
  <pc:docChgLst>
    <pc:chgData name="Said Nabi Lecturer FCSE" userId="22162f9c-d122-430c-b6e9-ac8024b7b6c6" providerId="ADAL" clId="{475E294A-2CE3-8A4A-BEC2-4D8144E73E64}"/>
    <pc:docChg chg="undo custSel addSld delSld modSld sldOrd">
      <pc:chgData name="Said Nabi Lecturer FCSE" userId="22162f9c-d122-430c-b6e9-ac8024b7b6c6" providerId="ADAL" clId="{475E294A-2CE3-8A4A-BEC2-4D8144E73E64}" dt="2025-11-27T04:27:57.816" v="2271" actId="207"/>
      <pc:docMkLst>
        <pc:docMk/>
      </pc:docMkLst>
      <pc:sldChg chg="modSp mod">
        <pc:chgData name="Said Nabi Lecturer FCSE" userId="22162f9c-d122-430c-b6e9-ac8024b7b6c6" providerId="ADAL" clId="{475E294A-2CE3-8A4A-BEC2-4D8144E73E64}" dt="2025-11-20T15:44:58.521" v="3" actId="20577"/>
        <pc:sldMkLst>
          <pc:docMk/>
          <pc:sldMk cId="1696953445" sldId="384"/>
        </pc:sldMkLst>
        <pc:spChg chg="mod">
          <ac:chgData name="Said Nabi Lecturer FCSE" userId="22162f9c-d122-430c-b6e9-ac8024b7b6c6" providerId="ADAL" clId="{475E294A-2CE3-8A4A-BEC2-4D8144E73E64}" dt="2025-11-20T15:44:58.521" v="3" actId="20577"/>
          <ac:spMkLst>
            <pc:docMk/>
            <pc:sldMk cId="1696953445" sldId="384"/>
            <ac:spMk id="4" creationId="{00000000-0000-0000-0000-000000000000}"/>
          </ac:spMkLst>
        </pc:spChg>
      </pc:sldChg>
      <pc:sldChg chg="modSp">
        <pc:chgData name="Said Nabi Lecturer FCSE" userId="22162f9c-d122-430c-b6e9-ac8024b7b6c6" providerId="ADAL" clId="{475E294A-2CE3-8A4A-BEC2-4D8144E73E64}" dt="2025-11-20T15:45:50.242" v="86" actId="20577"/>
        <pc:sldMkLst>
          <pc:docMk/>
          <pc:sldMk cId="3364439907" sldId="1124"/>
        </pc:sldMkLst>
        <pc:spChg chg="mod">
          <ac:chgData name="Said Nabi Lecturer FCSE" userId="22162f9c-d122-430c-b6e9-ac8024b7b6c6" providerId="ADAL" clId="{475E294A-2CE3-8A4A-BEC2-4D8144E73E64}" dt="2025-11-20T15:45:50.242" v="86" actId="20577"/>
          <ac:spMkLst>
            <pc:docMk/>
            <pc:sldMk cId="3364439907" sldId="1124"/>
            <ac:spMk id="3" creationId="{3A2DEC95-DCE2-DE72-424C-58584EE884C8}"/>
          </ac:spMkLst>
        </pc:spChg>
      </pc:sldChg>
      <pc:sldChg chg="del">
        <pc:chgData name="Said Nabi Lecturer FCSE" userId="22162f9c-d122-430c-b6e9-ac8024b7b6c6" providerId="ADAL" clId="{475E294A-2CE3-8A4A-BEC2-4D8144E73E64}" dt="2025-11-20T15:45:18.020" v="5" actId="2696"/>
        <pc:sldMkLst>
          <pc:docMk/>
          <pc:sldMk cId="2929290793" sldId="1171"/>
        </pc:sldMkLst>
      </pc:sldChg>
      <pc:sldChg chg="del">
        <pc:chgData name="Said Nabi Lecturer FCSE" userId="22162f9c-d122-430c-b6e9-ac8024b7b6c6" providerId="ADAL" clId="{475E294A-2CE3-8A4A-BEC2-4D8144E73E64}" dt="2025-11-20T15:45:17.999" v="4" actId="2696"/>
        <pc:sldMkLst>
          <pc:docMk/>
          <pc:sldMk cId="2266435415" sldId="1250"/>
        </pc:sldMkLst>
      </pc:sldChg>
      <pc:sldChg chg="del">
        <pc:chgData name="Said Nabi Lecturer FCSE" userId="22162f9c-d122-430c-b6e9-ac8024b7b6c6" providerId="ADAL" clId="{475E294A-2CE3-8A4A-BEC2-4D8144E73E64}" dt="2025-11-20T15:45:18.029" v="6" actId="2696"/>
        <pc:sldMkLst>
          <pc:docMk/>
          <pc:sldMk cId="537363446" sldId="1252"/>
        </pc:sldMkLst>
      </pc:sldChg>
      <pc:sldChg chg="del">
        <pc:chgData name="Said Nabi Lecturer FCSE" userId="22162f9c-d122-430c-b6e9-ac8024b7b6c6" providerId="ADAL" clId="{475E294A-2CE3-8A4A-BEC2-4D8144E73E64}" dt="2025-11-20T15:45:18.037" v="7" actId="2696"/>
        <pc:sldMkLst>
          <pc:docMk/>
          <pc:sldMk cId="2004355453" sldId="1253"/>
        </pc:sldMkLst>
      </pc:sldChg>
      <pc:sldChg chg="del">
        <pc:chgData name="Said Nabi Lecturer FCSE" userId="22162f9c-d122-430c-b6e9-ac8024b7b6c6" providerId="ADAL" clId="{475E294A-2CE3-8A4A-BEC2-4D8144E73E64}" dt="2025-11-20T15:45:18.087" v="13" actId="2696"/>
        <pc:sldMkLst>
          <pc:docMk/>
          <pc:sldMk cId="1070050867" sldId="1254"/>
        </pc:sldMkLst>
      </pc:sldChg>
      <pc:sldChg chg="del">
        <pc:chgData name="Said Nabi Lecturer FCSE" userId="22162f9c-d122-430c-b6e9-ac8024b7b6c6" providerId="ADAL" clId="{475E294A-2CE3-8A4A-BEC2-4D8144E73E64}" dt="2025-11-20T15:45:18.092" v="14" actId="2696"/>
        <pc:sldMkLst>
          <pc:docMk/>
          <pc:sldMk cId="491651696" sldId="1255"/>
        </pc:sldMkLst>
      </pc:sldChg>
      <pc:sldChg chg="del">
        <pc:chgData name="Said Nabi Lecturer FCSE" userId="22162f9c-d122-430c-b6e9-ac8024b7b6c6" providerId="ADAL" clId="{475E294A-2CE3-8A4A-BEC2-4D8144E73E64}" dt="2025-11-20T15:45:18.111" v="16" actId="2696"/>
        <pc:sldMkLst>
          <pc:docMk/>
          <pc:sldMk cId="2973614963" sldId="1256"/>
        </pc:sldMkLst>
      </pc:sldChg>
      <pc:sldChg chg="del">
        <pc:chgData name="Said Nabi Lecturer FCSE" userId="22162f9c-d122-430c-b6e9-ac8024b7b6c6" providerId="ADAL" clId="{475E294A-2CE3-8A4A-BEC2-4D8144E73E64}" dt="2025-11-20T15:45:18.118" v="17" actId="2696"/>
        <pc:sldMkLst>
          <pc:docMk/>
          <pc:sldMk cId="2672428336" sldId="1257"/>
        </pc:sldMkLst>
      </pc:sldChg>
      <pc:sldChg chg="del">
        <pc:chgData name="Said Nabi Lecturer FCSE" userId="22162f9c-d122-430c-b6e9-ac8024b7b6c6" providerId="ADAL" clId="{475E294A-2CE3-8A4A-BEC2-4D8144E73E64}" dt="2025-11-20T15:45:18.125" v="18" actId="2696"/>
        <pc:sldMkLst>
          <pc:docMk/>
          <pc:sldMk cId="1151164678" sldId="1258"/>
        </pc:sldMkLst>
      </pc:sldChg>
      <pc:sldChg chg="del">
        <pc:chgData name="Said Nabi Lecturer FCSE" userId="22162f9c-d122-430c-b6e9-ac8024b7b6c6" providerId="ADAL" clId="{475E294A-2CE3-8A4A-BEC2-4D8144E73E64}" dt="2025-11-20T15:45:18.140" v="20" actId="2696"/>
        <pc:sldMkLst>
          <pc:docMk/>
          <pc:sldMk cId="4198637322" sldId="1259"/>
        </pc:sldMkLst>
      </pc:sldChg>
      <pc:sldChg chg="del">
        <pc:chgData name="Said Nabi Lecturer FCSE" userId="22162f9c-d122-430c-b6e9-ac8024b7b6c6" providerId="ADAL" clId="{475E294A-2CE3-8A4A-BEC2-4D8144E73E64}" dt="2025-11-20T15:45:18.099" v="15" actId="2696"/>
        <pc:sldMkLst>
          <pc:docMk/>
          <pc:sldMk cId="20478837" sldId="1260"/>
        </pc:sldMkLst>
      </pc:sldChg>
      <pc:sldChg chg="del">
        <pc:chgData name="Said Nabi Lecturer FCSE" userId="22162f9c-d122-430c-b6e9-ac8024b7b6c6" providerId="ADAL" clId="{475E294A-2CE3-8A4A-BEC2-4D8144E73E64}" dt="2025-11-20T15:45:18.150" v="21" actId="2696"/>
        <pc:sldMkLst>
          <pc:docMk/>
          <pc:sldMk cId="2961832874" sldId="1261"/>
        </pc:sldMkLst>
      </pc:sldChg>
      <pc:sldChg chg="del">
        <pc:chgData name="Said Nabi Lecturer FCSE" userId="22162f9c-d122-430c-b6e9-ac8024b7b6c6" providerId="ADAL" clId="{475E294A-2CE3-8A4A-BEC2-4D8144E73E64}" dt="2025-11-20T15:45:18.133" v="19" actId="2696"/>
        <pc:sldMkLst>
          <pc:docMk/>
          <pc:sldMk cId="4077593267" sldId="1262"/>
        </pc:sldMkLst>
      </pc:sldChg>
      <pc:sldChg chg="del">
        <pc:chgData name="Said Nabi Lecturer FCSE" userId="22162f9c-d122-430c-b6e9-ac8024b7b6c6" providerId="ADAL" clId="{475E294A-2CE3-8A4A-BEC2-4D8144E73E64}" dt="2025-11-26T16:26:38.523" v="2222" actId="2696"/>
        <pc:sldMkLst>
          <pc:docMk/>
          <pc:sldMk cId="4035709817" sldId="1266"/>
        </pc:sldMkLst>
      </pc:sldChg>
      <pc:sldChg chg="modSp mod ord modAnim">
        <pc:chgData name="Said Nabi Lecturer FCSE" userId="22162f9c-d122-430c-b6e9-ac8024b7b6c6" providerId="ADAL" clId="{475E294A-2CE3-8A4A-BEC2-4D8144E73E64}" dt="2025-11-27T03:57:31.171" v="2242" actId="207"/>
        <pc:sldMkLst>
          <pc:docMk/>
          <pc:sldMk cId="1010021182" sldId="1267"/>
        </pc:sldMkLst>
      </pc:sldChg>
      <pc:sldChg chg="del">
        <pc:chgData name="Said Nabi Lecturer FCSE" userId="22162f9c-d122-430c-b6e9-ac8024b7b6c6" providerId="ADAL" clId="{475E294A-2CE3-8A4A-BEC2-4D8144E73E64}" dt="2025-11-20T15:45:18.180" v="24" actId="2696"/>
        <pc:sldMkLst>
          <pc:docMk/>
          <pc:sldMk cId="47850072" sldId="1268"/>
        </pc:sldMkLst>
      </pc:sldChg>
      <pc:sldChg chg="del">
        <pc:chgData name="Said Nabi Lecturer FCSE" userId="22162f9c-d122-430c-b6e9-ac8024b7b6c6" providerId="ADAL" clId="{475E294A-2CE3-8A4A-BEC2-4D8144E73E64}" dt="2025-11-20T15:45:18.189" v="25" actId="2696"/>
        <pc:sldMkLst>
          <pc:docMk/>
          <pc:sldMk cId="1314682081" sldId="1269"/>
        </pc:sldMkLst>
      </pc:sldChg>
      <pc:sldChg chg="del">
        <pc:chgData name="Said Nabi Lecturer FCSE" userId="22162f9c-d122-430c-b6e9-ac8024b7b6c6" providerId="ADAL" clId="{475E294A-2CE3-8A4A-BEC2-4D8144E73E64}" dt="2025-11-20T15:45:18.198" v="26" actId="2696"/>
        <pc:sldMkLst>
          <pc:docMk/>
          <pc:sldMk cId="3807921517" sldId="1270"/>
        </pc:sldMkLst>
      </pc:sldChg>
      <pc:sldChg chg="del">
        <pc:chgData name="Said Nabi Lecturer FCSE" userId="22162f9c-d122-430c-b6e9-ac8024b7b6c6" providerId="ADAL" clId="{475E294A-2CE3-8A4A-BEC2-4D8144E73E64}" dt="2025-11-20T15:45:18.202" v="27" actId="2696"/>
        <pc:sldMkLst>
          <pc:docMk/>
          <pc:sldMk cId="3618038641" sldId="1271"/>
        </pc:sldMkLst>
      </pc:sldChg>
      <pc:sldChg chg="del">
        <pc:chgData name="Said Nabi Lecturer FCSE" userId="22162f9c-d122-430c-b6e9-ac8024b7b6c6" providerId="ADAL" clId="{475E294A-2CE3-8A4A-BEC2-4D8144E73E64}" dt="2025-11-20T15:45:18.213" v="29" actId="2696"/>
        <pc:sldMkLst>
          <pc:docMk/>
          <pc:sldMk cId="328436420" sldId="1272"/>
        </pc:sldMkLst>
      </pc:sldChg>
      <pc:sldChg chg="del">
        <pc:chgData name="Said Nabi Lecturer FCSE" userId="22162f9c-d122-430c-b6e9-ac8024b7b6c6" providerId="ADAL" clId="{475E294A-2CE3-8A4A-BEC2-4D8144E73E64}" dt="2025-11-20T15:45:18.227" v="31" actId="2696"/>
        <pc:sldMkLst>
          <pc:docMk/>
          <pc:sldMk cId="654157343" sldId="1273"/>
        </pc:sldMkLst>
      </pc:sldChg>
      <pc:sldChg chg="del">
        <pc:chgData name="Said Nabi Lecturer FCSE" userId="22162f9c-d122-430c-b6e9-ac8024b7b6c6" providerId="ADAL" clId="{475E294A-2CE3-8A4A-BEC2-4D8144E73E64}" dt="2025-11-20T15:45:18.239" v="33" actId="2696"/>
        <pc:sldMkLst>
          <pc:docMk/>
          <pc:sldMk cId="1571636620" sldId="1275"/>
        </pc:sldMkLst>
      </pc:sldChg>
      <pc:sldChg chg="del">
        <pc:chgData name="Said Nabi Lecturer FCSE" userId="22162f9c-d122-430c-b6e9-ac8024b7b6c6" providerId="ADAL" clId="{475E294A-2CE3-8A4A-BEC2-4D8144E73E64}" dt="2025-11-20T15:45:18.250" v="35" actId="2696"/>
        <pc:sldMkLst>
          <pc:docMk/>
          <pc:sldMk cId="2800734109" sldId="1276"/>
        </pc:sldMkLst>
      </pc:sldChg>
      <pc:sldChg chg="del">
        <pc:chgData name="Said Nabi Lecturer FCSE" userId="22162f9c-d122-430c-b6e9-ac8024b7b6c6" providerId="ADAL" clId="{475E294A-2CE3-8A4A-BEC2-4D8144E73E64}" dt="2025-11-20T15:45:18.262" v="37" actId="2696"/>
        <pc:sldMkLst>
          <pc:docMk/>
          <pc:sldMk cId="2583583273" sldId="1277"/>
        </pc:sldMkLst>
      </pc:sldChg>
      <pc:sldChg chg="addSp delSp modSp mod">
        <pc:chgData name="Said Nabi Lecturer FCSE" userId="22162f9c-d122-430c-b6e9-ac8024b7b6c6" providerId="ADAL" clId="{475E294A-2CE3-8A4A-BEC2-4D8144E73E64}" dt="2025-11-21T03:52:56.234" v="309" actId="207"/>
        <pc:sldMkLst>
          <pc:docMk/>
          <pc:sldMk cId="2883568473" sldId="1278"/>
        </pc:sldMkLst>
      </pc:sldChg>
      <pc:sldChg chg="addSp delSp modSp mod">
        <pc:chgData name="Said Nabi Lecturer FCSE" userId="22162f9c-d122-430c-b6e9-ac8024b7b6c6" providerId="ADAL" clId="{475E294A-2CE3-8A4A-BEC2-4D8144E73E64}" dt="2025-11-21T04:04:02.290" v="348" actId="1076"/>
        <pc:sldMkLst>
          <pc:docMk/>
          <pc:sldMk cId="3664232527" sldId="1279"/>
        </pc:sldMkLst>
      </pc:sldChg>
      <pc:sldChg chg="addSp delSp modSp mod">
        <pc:chgData name="Said Nabi Lecturer FCSE" userId="22162f9c-d122-430c-b6e9-ac8024b7b6c6" providerId="ADAL" clId="{475E294A-2CE3-8A4A-BEC2-4D8144E73E64}" dt="2025-11-21T04:12:43.090" v="351" actId="207"/>
        <pc:sldMkLst>
          <pc:docMk/>
          <pc:sldMk cId="2437511848" sldId="1280"/>
        </pc:sldMkLst>
      </pc:sldChg>
      <pc:sldChg chg="addSp delSp modSp mod">
        <pc:chgData name="Said Nabi Lecturer FCSE" userId="22162f9c-d122-430c-b6e9-ac8024b7b6c6" providerId="ADAL" clId="{475E294A-2CE3-8A4A-BEC2-4D8144E73E64}" dt="2025-11-21T06:45:55.558" v="353" actId="21"/>
        <pc:sldMkLst>
          <pc:docMk/>
          <pc:sldMk cId="1863781370" sldId="1281"/>
        </pc:sldMkLst>
      </pc:sldChg>
      <pc:sldChg chg="addSp delSp modSp mod">
        <pc:chgData name="Said Nabi Lecturer FCSE" userId="22162f9c-d122-430c-b6e9-ac8024b7b6c6" providerId="ADAL" clId="{475E294A-2CE3-8A4A-BEC2-4D8144E73E64}" dt="2025-11-20T16:07:15.749" v="186" actId="21"/>
        <pc:sldMkLst>
          <pc:docMk/>
          <pc:sldMk cId="2631238936" sldId="1282"/>
        </pc:sldMkLst>
      </pc:sldChg>
      <pc:sldChg chg="addSp delSp modSp mod ord">
        <pc:chgData name="Said Nabi Lecturer FCSE" userId="22162f9c-d122-430c-b6e9-ac8024b7b6c6" providerId="ADAL" clId="{475E294A-2CE3-8A4A-BEC2-4D8144E73E64}" dt="2025-11-20T16:11:39.198" v="202" actId="20578"/>
        <pc:sldMkLst>
          <pc:docMk/>
          <pc:sldMk cId="934195758" sldId="1283"/>
        </pc:sldMkLst>
      </pc:sldChg>
      <pc:sldChg chg="addSp delSp modSp mod">
        <pc:chgData name="Said Nabi Lecturer FCSE" userId="22162f9c-d122-430c-b6e9-ac8024b7b6c6" providerId="ADAL" clId="{475E294A-2CE3-8A4A-BEC2-4D8144E73E64}" dt="2025-11-23T02:01:06.859" v="675" actId="207"/>
        <pc:sldMkLst>
          <pc:docMk/>
          <pc:sldMk cId="1164820952" sldId="1284"/>
        </pc:sldMkLst>
      </pc:sldChg>
      <pc:sldChg chg="addSp delSp modSp mod modNotesTx">
        <pc:chgData name="Said Nabi Lecturer FCSE" userId="22162f9c-d122-430c-b6e9-ac8024b7b6c6" providerId="ADAL" clId="{475E294A-2CE3-8A4A-BEC2-4D8144E73E64}" dt="2025-11-23T02:22:14.376" v="678" actId="207"/>
        <pc:sldMkLst>
          <pc:docMk/>
          <pc:sldMk cId="933072674" sldId="1285"/>
        </pc:sldMkLst>
      </pc:sldChg>
      <pc:sldChg chg="addSp delSp modSp mod">
        <pc:chgData name="Said Nabi Lecturer FCSE" userId="22162f9c-d122-430c-b6e9-ac8024b7b6c6" providerId="ADAL" clId="{475E294A-2CE3-8A4A-BEC2-4D8144E73E64}" dt="2025-11-20T16:20:06.961" v="283" actId="21"/>
        <pc:sldMkLst>
          <pc:docMk/>
          <pc:sldMk cId="1267137170" sldId="1286"/>
        </pc:sldMkLst>
      </pc:sldChg>
      <pc:sldChg chg="del">
        <pc:chgData name="Said Nabi Lecturer FCSE" userId="22162f9c-d122-430c-b6e9-ac8024b7b6c6" providerId="ADAL" clId="{475E294A-2CE3-8A4A-BEC2-4D8144E73E64}" dt="2025-11-20T15:45:18.159" v="22" actId="2696"/>
        <pc:sldMkLst>
          <pc:docMk/>
          <pc:sldMk cId="2014776065" sldId="1288"/>
        </pc:sldMkLst>
      </pc:sldChg>
      <pc:sldChg chg="del">
        <pc:chgData name="Said Nabi Lecturer FCSE" userId="22162f9c-d122-430c-b6e9-ac8024b7b6c6" providerId="ADAL" clId="{475E294A-2CE3-8A4A-BEC2-4D8144E73E64}" dt="2025-11-25T03:05:19.832" v="1308" actId="2696"/>
        <pc:sldMkLst>
          <pc:docMk/>
          <pc:sldMk cId="3717621914" sldId="1289"/>
        </pc:sldMkLst>
      </pc:sldChg>
      <pc:sldChg chg="del">
        <pc:chgData name="Said Nabi Lecturer FCSE" userId="22162f9c-d122-430c-b6e9-ac8024b7b6c6" providerId="ADAL" clId="{475E294A-2CE3-8A4A-BEC2-4D8144E73E64}" dt="2025-11-20T15:45:18.169" v="23" actId="2696"/>
        <pc:sldMkLst>
          <pc:docMk/>
          <pc:sldMk cId="3571000408" sldId="1290"/>
        </pc:sldMkLst>
      </pc:sldChg>
      <pc:sldChg chg="modAnim">
        <pc:chgData name="Said Nabi Lecturer FCSE" userId="22162f9c-d122-430c-b6e9-ac8024b7b6c6" providerId="ADAL" clId="{475E294A-2CE3-8A4A-BEC2-4D8144E73E64}" dt="2025-11-23T04:40:15.391" v="806"/>
        <pc:sldMkLst>
          <pc:docMk/>
          <pc:sldMk cId="1501627490" sldId="1291"/>
        </pc:sldMkLst>
      </pc:sldChg>
      <pc:sldChg chg="modSp mod modAnim modNotesTx">
        <pc:chgData name="Said Nabi Lecturer FCSE" userId="22162f9c-d122-430c-b6e9-ac8024b7b6c6" providerId="ADAL" clId="{475E294A-2CE3-8A4A-BEC2-4D8144E73E64}" dt="2025-11-24T16:01:12.013" v="1284" actId="20577"/>
        <pc:sldMkLst>
          <pc:docMk/>
          <pc:sldMk cId="2306373294" sldId="1292"/>
        </pc:sldMkLst>
      </pc:sldChg>
      <pc:sldChg chg="modSp mod modAnim modNotesTx">
        <pc:chgData name="Said Nabi Lecturer FCSE" userId="22162f9c-d122-430c-b6e9-ac8024b7b6c6" providerId="ADAL" clId="{475E294A-2CE3-8A4A-BEC2-4D8144E73E64}" dt="2025-11-25T06:31:24.718" v="1887" actId="20577"/>
        <pc:sldMkLst>
          <pc:docMk/>
          <pc:sldMk cId="1665626534" sldId="1293"/>
        </pc:sldMkLst>
      </pc:sldChg>
      <pc:sldChg chg="modAnim">
        <pc:chgData name="Said Nabi Lecturer FCSE" userId="22162f9c-d122-430c-b6e9-ac8024b7b6c6" providerId="ADAL" clId="{475E294A-2CE3-8A4A-BEC2-4D8144E73E64}" dt="2025-11-24T16:02:22.341" v="1287"/>
        <pc:sldMkLst>
          <pc:docMk/>
          <pc:sldMk cId="2787239569" sldId="1294"/>
        </pc:sldMkLst>
      </pc:sldChg>
      <pc:sldChg chg="del">
        <pc:chgData name="Said Nabi Lecturer FCSE" userId="22162f9c-d122-430c-b6e9-ac8024b7b6c6" providerId="ADAL" clId="{475E294A-2CE3-8A4A-BEC2-4D8144E73E64}" dt="2025-11-20T15:47:52.460" v="87" actId="2696"/>
        <pc:sldMkLst>
          <pc:docMk/>
          <pc:sldMk cId="2021670558" sldId="1295"/>
        </pc:sldMkLst>
      </pc:sldChg>
      <pc:sldChg chg="modSp mod modAnim">
        <pc:chgData name="Said Nabi Lecturer FCSE" userId="22162f9c-d122-430c-b6e9-ac8024b7b6c6" providerId="ADAL" clId="{475E294A-2CE3-8A4A-BEC2-4D8144E73E64}" dt="2025-11-25T04:08:45.362" v="1662" actId="207"/>
        <pc:sldMkLst>
          <pc:docMk/>
          <pc:sldMk cId="1810775614" sldId="1296"/>
        </pc:sldMkLst>
      </pc:sldChg>
      <pc:sldChg chg="del">
        <pc:chgData name="Said Nabi Lecturer FCSE" userId="22162f9c-d122-430c-b6e9-ac8024b7b6c6" providerId="ADAL" clId="{475E294A-2CE3-8A4A-BEC2-4D8144E73E64}" dt="2025-11-25T03:04:29.311" v="1307" actId="2696"/>
        <pc:sldMkLst>
          <pc:docMk/>
          <pc:sldMk cId="973916219" sldId="1297"/>
        </pc:sldMkLst>
      </pc:sldChg>
      <pc:sldChg chg="addSp delSp modSp add mod modAnim">
        <pc:chgData name="Said Nabi Lecturer FCSE" userId="22162f9c-d122-430c-b6e9-ac8024b7b6c6" providerId="ADAL" clId="{475E294A-2CE3-8A4A-BEC2-4D8144E73E64}" dt="2025-11-22T04:07:34.180" v="642" actId="14100"/>
        <pc:sldMkLst>
          <pc:docMk/>
          <pc:sldMk cId="3176718012" sldId="1298"/>
        </pc:sldMkLst>
      </pc:sldChg>
      <pc:sldChg chg="del">
        <pc:chgData name="Said Nabi Lecturer FCSE" userId="22162f9c-d122-430c-b6e9-ac8024b7b6c6" providerId="ADAL" clId="{475E294A-2CE3-8A4A-BEC2-4D8144E73E64}" dt="2025-11-20T15:45:18.053" v="9" actId="2696"/>
        <pc:sldMkLst>
          <pc:docMk/>
          <pc:sldMk cId="364440771" sldId="1299"/>
        </pc:sldMkLst>
      </pc:sldChg>
      <pc:sldChg chg="addSp delSp modSp add mod delAnim modAnim">
        <pc:chgData name="Said Nabi Lecturer FCSE" userId="22162f9c-d122-430c-b6e9-ac8024b7b6c6" providerId="ADAL" clId="{475E294A-2CE3-8A4A-BEC2-4D8144E73E64}" dt="2025-11-22T04:04:12.139" v="616" actId="478"/>
        <pc:sldMkLst>
          <pc:docMk/>
          <pc:sldMk cId="3340380439" sldId="1299"/>
        </pc:sldMkLst>
      </pc:sldChg>
      <pc:sldChg chg="addSp delSp modSp add mod modAnim">
        <pc:chgData name="Said Nabi Lecturer FCSE" userId="22162f9c-d122-430c-b6e9-ac8024b7b6c6" providerId="ADAL" clId="{475E294A-2CE3-8A4A-BEC2-4D8144E73E64}" dt="2025-11-22T04:01:43.974" v="599"/>
        <pc:sldMkLst>
          <pc:docMk/>
          <pc:sldMk cId="3710682543" sldId="1300"/>
        </pc:sldMkLst>
      </pc:sldChg>
      <pc:sldChg chg="del">
        <pc:chgData name="Said Nabi Lecturer FCSE" userId="22162f9c-d122-430c-b6e9-ac8024b7b6c6" providerId="ADAL" clId="{475E294A-2CE3-8A4A-BEC2-4D8144E73E64}" dt="2025-11-20T15:45:18.060" v="10" actId="2696"/>
        <pc:sldMkLst>
          <pc:docMk/>
          <pc:sldMk cId="3950771350" sldId="1300"/>
        </pc:sldMkLst>
      </pc:sldChg>
      <pc:sldChg chg="del">
        <pc:chgData name="Said Nabi Lecturer FCSE" userId="22162f9c-d122-430c-b6e9-ac8024b7b6c6" providerId="ADAL" clId="{475E294A-2CE3-8A4A-BEC2-4D8144E73E64}" dt="2025-11-20T15:45:18.066" v="11" actId="2696"/>
        <pc:sldMkLst>
          <pc:docMk/>
          <pc:sldMk cId="1889531778" sldId="1301"/>
        </pc:sldMkLst>
      </pc:sldChg>
      <pc:sldChg chg="addSp delSp modSp add mod modAnim">
        <pc:chgData name="Said Nabi Lecturer FCSE" userId="22162f9c-d122-430c-b6e9-ac8024b7b6c6" providerId="ADAL" clId="{475E294A-2CE3-8A4A-BEC2-4D8144E73E64}" dt="2025-11-22T12:35:08.914" v="666" actId="1036"/>
        <pc:sldMkLst>
          <pc:docMk/>
          <pc:sldMk cId="3036869655" sldId="1301"/>
        </pc:sldMkLst>
      </pc:sldChg>
      <pc:sldChg chg="del">
        <pc:chgData name="Said Nabi Lecturer FCSE" userId="22162f9c-d122-430c-b6e9-ac8024b7b6c6" providerId="ADAL" clId="{475E294A-2CE3-8A4A-BEC2-4D8144E73E64}" dt="2025-11-20T15:45:18.079" v="12" actId="2696"/>
        <pc:sldMkLst>
          <pc:docMk/>
          <pc:sldMk cId="479220478" sldId="1302"/>
        </pc:sldMkLst>
      </pc:sldChg>
      <pc:sldChg chg="addSp delSp modSp add mod ord">
        <pc:chgData name="Said Nabi Lecturer FCSE" userId="22162f9c-d122-430c-b6e9-ac8024b7b6c6" providerId="ADAL" clId="{475E294A-2CE3-8A4A-BEC2-4D8144E73E64}" dt="2025-11-20T16:09:44.702" v="198" actId="962"/>
        <pc:sldMkLst>
          <pc:docMk/>
          <pc:sldMk cId="1640856742" sldId="1302"/>
        </pc:sldMkLst>
      </pc:sldChg>
      <pc:sldChg chg="addSp delSp modSp add mod modAnim">
        <pc:chgData name="Said Nabi Lecturer FCSE" userId="22162f9c-d122-430c-b6e9-ac8024b7b6c6" providerId="ADAL" clId="{475E294A-2CE3-8A4A-BEC2-4D8144E73E64}" dt="2025-11-23T01:59:55.846" v="673" actId="1035"/>
        <pc:sldMkLst>
          <pc:docMk/>
          <pc:sldMk cId="4095406029" sldId="1303"/>
        </pc:sldMkLst>
      </pc:sldChg>
      <pc:sldChg chg="del">
        <pc:chgData name="Said Nabi Lecturer FCSE" userId="22162f9c-d122-430c-b6e9-ac8024b7b6c6" providerId="ADAL" clId="{475E294A-2CE3-8A4A-BEC2-4D8144E73E64}" dt="2025-11-20T15:45:18.046" v="8" actId="2696"/>
        <pc:sldMkLst>
          <pc:docMk/>
          <pc:sldMk cId="19031120" sldId="1304"/>
        </pc:sldMkLst>
      </pc:sldChg>
      <pc:sldChg chg="addSp delSp modSp add mod ord">
        <pc:chgData name="Said Nabi Lecturer FCSE" userId="22162f9c-d122-430c-b6e9-ac8024b7b6c6" providerId="ADAL" clId="{475E294A-2CE3-8A4A-BEC2-4D8144E73E64}" dt="2025-11-20T16:15:31.243" v="257" actId="1076"/>
        <pc:sldMkLst>
          <pc:docMk/>
          <pc:sldMk cId="295907494" sldId="1304"/>
        </pc:sldMkLst>
      </pc:sldChg>
      <pc:sldChg chg="addSp delSp modSp add mod ord">
        <pc:chgData name="Said Nabi Lecturer FCSE" userId="22162f9c-d122-430c-b6e9-ac8024b7b6c6" providerId="ADAL" clId="{475E294A-2CE3-8A4A-BEC2-4D8144E73E64}" dt="2025-11-20T16:19:03.077" v="281" actId="962"/>
        <pc:sldMkLst>
          <pc:docMk/>
          <pc:sldMk cId="2818112451" sldId="1305"/>
        </pc:sldMkLst>
      </pc:sldChg>
      <pc:sldChg chg="del">
        <pc:chgData name="Said Nabi Lecturer FCSE" userId="22162f9c-d122-430c-b6e9-ac8024b7b6c6" providerId="ADAL" clId="{475E294A-2CE3-8A4A-BEC2-4D8144E73E64}" dt="2025-11-20T15:45:18.210" v="28" actId="2696"/>
        <pc:sldMkLst>
          <pc:docMk/>
          <pc:sldMk cId="3480754971" sldId="1305"/>
        </pc:sldMkLst>
      </pc:sldChg>
      <pc:sldChg chg="addSp delSp modSp add del mod ord">
        <pc:chgData name="Said Nabi Lecturer FCSE" userId="22162f9c-d122-430c-b6e9-ac8024b7b6c6" providerId="ADAL" clId="{475E294A-2CE3-8A4A-BEC2-4D8144E73E64}" dt="2025-11-20T16:22:02.441" v="305" actId="1076"/>
        <pc:sldMkLst>
          <pc:docMk/>
          <pc:sldMk cId="350325082" sldId="1306"/>
        </pc:sldMkLst>
      </pc:sldChg>
      <pc:sldChg chg="del">
        <pc:chgData name="Said Nabi Lecturer FCSE" userId="22162f9c-d122-430c-b6e9-ac8024b7b6c6" providerId="ADAL" clId="{475E294A-2CE3-8A4A-BEC2-4D8144E73E64}" dt="2025-11-20T15:45:18.222" v="30" actId="2696"/>
        <pc:sldMkLst>
          <pc:docMk/>
          <pc:sldMk cId="2567244784" sldId="1306"/>
        </pc:sldMkLst>
      </pc:sldChg>
      <pc:sldChg chg="new del">
        <pc:chgData name="Said Nabi Lecturer FCSE" userId="22162f9c-d122-430c-b6e9-ac8024b7b6c6" providerId="ADAL" clId="{475E294A-2CE3-8A4A-BEC2-4D8144E73E64}" dt="2025-11-24T05:29:03.160" v="807" actId="2696"/>
        <pc:sldMkLst>
          <pc:docMk/>
          <pc:sldMk cId="1097762451" sldId="1307"/>
        </pc:sldMkLst>
      </pc:sldChg>
      <pc:sldChg chg="add del">
        <pc:chgData name="Said Nabi Lecturer FCSE" userId="22162f9c-d122-430c-b6e9-ac8024b7b6c6" providerId="ADAL" clId="{475E294A-2CE3-8A4A-BEC2-4D8144E73E64}" dt="2025-11-22T04:05:46.155" v="618" actId="2890"/>
        <pc:sldMkLst>
          <pc:docMk/>
          <pc:sldMk cId="1764461242" sldId="1307"/>
        </pc:sldMkLst>
      </pc:sldChg>
      <pc:sldChg chg="del">
        <pc:chgData name="Said Nabi Lecturer FCSE" userId="22162f9c-d122-430c-b6e9-ac8024b7b6c6" providerId="ADAL" clId="{475E294A-2CE3-8A4A-BEC2-4D8144E73E64}" dt="2025-11-20T15:45:18.236" v="32" actId="2696"/>
        <pc:sldMkLst>
          <pc:docMk/>
          <pc:sldMk cId="2158322818" sldId="1307"/>
        </pc:sldMkLst>
      </pc:sldChg>
      <pc:sldChg chg="modSp add mod modAnim">
        <pc:chgData name="Said Nabi Lecturer FCSE" userId="22162f9c-d122-430c-b6e9-ac8024b7b6c6" providerId="ADAL" clId="{475E294A-2CE3-8A4A-BEC2-4D8144E73E64}" dt="2025-11-25T04:10:46.534" v="1664" actId="20577"/>
        <pc:sldMkLst>
          <pc:docMk/>
          <pc:sldMk cId="3432917847" sldId="1307"/>
        </pc:sldMkLst>
      </pc:sldChg>
      <pc:sldChg chg="modSp add mod modAnim modNotesTx">
        <pc:chgData name="Said Nabi Lecturer FCSE" userId="22162f9c-d122-430c-b6e9-ac8024b7b6c6" providerId="ADAL" clId="{475E294A-2CE3-8A4A-BEC2-4D8144E73E64}" dt="2025-11-27T03:41:37.305" v="2238" actId="20577"/>
        <pc:sldMkLst>
          <pc:docMk/>
          <pc:sldMk cId="24178683" sldId="1308"/>
        </pc:sldMkLst>
      </pc:sldChg>
      <pc:sldChg chg="del">
        <pc:chgData name="Said Nabi Lecturer FCSE" userId="22162f9c-d122-430c-b6e9-ac8024b7b6c6" providerId="ADAL" clId="{475E294A-2CE3-8A4A-BEC2-4D8144E73E64}" dt="2025-11-20T15:45:18.246" v="34" actId="2696"/>
        <pc:sldMkLst>
          <pc:docMk/>
          <pc:sldMk cId="354611621" sldId="1308"/>
        </pc:sldMkLst>
      </pc:sldChg>
      <pc:sldChg chg="add del">
        <pc:chgData name="Said Nabi Lecturer FCSE" userId="22162f9c-d122-430c-b6e9-ac8024b7b6c6" providerId="ADAL" clId="{475E294A-2CE3-8A4A-BEC2-4D8144E73E64}" dt="2025-11-24T05:29:04.104" v="808" actId="2696"/>
        <pc:sldMkLst>
          <pc:docMk/>
          <pc:sldMk cId="4271103663" sldId="1308"/>
        </pc:sldMkLst>
      </pc:sldChg>
      <pc:sldChg chg="modSp add mod modAnim modNotesTx">
        <pc:chgData name="Said Nabi Lecturer FCSE" userId="22162f9c-d122-430c-b6e9-ac8024b7b6c6" providerId="ADAL" clId="{475E294A-2CE3-8A4A-BEC2-4D8144E73E64}" dt="2025-11-25T05:44:10.233" v="1869" actId="1076"/>
        <pc:sldMkLst>
          <pc:docMk/>
          <pc:sldMk cId="368955173" sldId="1309"/>
        </pc:sldMkLst>
      </pc:sldChg>
      <pc:sldChg chg="del">
        <pc:chgData name="Said Nabi Lecturer FCSE" userId="22162f9c-d122-430c-b6e9-ac8024b7b6c6" providerId="ADAL" clId="{475E294A-2CE3-8A4A-BEC2-4D8144E73E64}" dt="2025-11-20T15:45:18.259" v="36" actId="2696"/>
        <pc:sldMkLst>
          <pc:docMk/>
          <pc:sldMk cId="3404111437" sldId="1309"/>
        </pc:sldMkLst>
      </pc:sldChg>
      <pc:sldChg chg="del">
        <pc:chgData name="Said Nabi Lecturer FCSE" userId="22162f9c-d122-430c-b6e9-ac8024b7b6c6" providerId="ADAL" clId="{475E294A-2CE3-8A4A-BEC2-4D8144E73E64}" dt="2025-11-20T15:45:18.271" v="38" actId="2696"/>
        <pc:sldMkLst>
          <pc:docMk/>
          <pc:sldMk cId="54253678" sldId="1310"/>
        </pc:sldMkLst>
      </pc:sldChg>
      <pc:sldChg chg="modSp add mod modAnim modNotesTx">
        <pc:chgData name="Said Nabi Lecturer FCSE" userId="22162f9c-d122-430c-b6e9-ac8024b7b6c6" providerId="ADAL" clId="{475E294A-2CE3-8A4A-BEC2-4D8144E73E64}" dt="2025-11-26T09:20:40.152" v="1967" actId="113"/>
        <pc:sldMkLst>
          <pc:docMk/>
          <pc:sldMk cId="3193157815" sldId="1310"/>
        </pc:sldMkLst>
      </pc:sldChg>
      <pc:sldChg chg="addSp delSp modSp add mod modAnim modNotesTx">
        <pc:chgData name="Said Nabi Lecturer FCSE" userId="22162f9c-d122-430c-b6e9-ac8024b7b6c6" providerId="ADAL" clId="{475E294A-2CE3-8A4A-BEC2-4D8144E73E64}" dt="2025-11-27T03:56:30.543" v="2239" actId="20577"/>
        <pc:sldMkLst>
          <pc:docMk/>
          <pc:sldMk cId="3002859106" sldId="1311"/>
        </pc:sldMkLst>
      </pc:sldChg>
      <pc:sldChg chg="addSp delSp modSp new mod modAnim">
        <pc:chgData name="Said Nabi Lecturer FCSE" userId="22162f9c-d122-430c-b6e9-ac8024b7b6c6" providerId="ADAL" clId="{475E294A-2CE3-8A4A-BEC2-4D8144E73E64}" dt="2025-11-26T15:21:38.148" v="2028"/>
        <pc:sldMkLst>
          <pc:docMk/>
          <pc:sldMk cId="681417535" sldId="1312"/>
        </pc:sldMkLst>
      </pc:sldChg>
      <pc:sldChg chg="add del">
        <pc:chgData name="Said Nabi Lecturer FCSE" userId="22162f9c-d122-430c-b6e9-ac8024b7b6c6" providerId="ADAL" clId="{475E294A-2CE3-8A4A-BEC2-4D8144E73E64}" dt="2025-11-26T16:26:39.878" v="2223" actId="2696"/>
        <pc:sldMkLst>
          <pc:docMk/>
          <pc:sldMk cId="1842604145" sldId="1313"/>
        </pc:sldMkLst>
      </pc:sldChg>
      <pc:sldChg chg="addSp delSp modSp add mod modAnim">
        <pc:chgData name="Said Nabi Lecturer FCSE" userId="22162f9c-d122-430c-b6e9-ac8024b7b6c6" providerId="ADAL" clId="{475E294A-2CE3-8A4A-BEC2-4D8144E73E64}" dt="2025-11-27T04:11:37.761" v="2252" actId="207"/>
        <pc:sldMkLst>
          <pc:docMk/>
          <pc:sldMk cId="4206437977" sldId="1314"/>
        </pc:sldMkLst>
      </pc:sldChg>
      <pc:sldChg chg="addSp delSp modSp add mod delAnim modAnim">
        <pc:chgData name="Said Nabi Lecturer FCSE" userId="22162f9c-d122-430c-b6e9-ac8024b7b6c6" providerId="ADAL" clId="{475E294A-2CE3-8A4A-BEC2-4D8144E73E64}" dt="2025-11-27T04:13:06.949" v="2258" actId="5793"/>
        <pc:sldMkLst>
          <pc:docMk/>
          <pc:sldMk cId="2386710185" sldId="1315"/>
        </pc:sldMkLst>
      </pc:sldChg>
      <pc:sldChg chg="addSp delSp modSp add mod delAnim modAnim">
        <pc:chgData name="Said Nabi Lecturer FCSE" userId="22162f9c-d122-430c-b6e9-ac8024b7b6c6" providerId="ADAL" clId="{475E294A-2CE3-8A4A-BEC2-4D8144E73E64}" dt="2025-11-27T04:20:43.767" v="2262" actId="113"/>
        <pc:sldMkLst>
          <pc:docMk/>
          <pc:sldMk cId="4152160037" sldId="1316"/>
        </pc:sldMkLst>
      </pc:sldChg>
      <pc:sldChg chg="addSp delSp modSp add mod modAnim">
        <pc:chgData name="Said Nabi Lecturer FCSE" userId="22162f9c-d122-430c-b6e9-ac8024b7b6c6" providerId="ADAL" clId="{475E294A-2CE3-8A4A-BEC2-4D8144E73E64}" dt="2025-11-27T04:27:57.816" v="2271" actId="207"/>
        <pc:sldMkLst>
          <pc:docMk/>
          <pc:sldMk cId="2350166613" sldId="1317"/>
        </pc:sldMkLst>
      </pc:sldChg>
      <pc:sldChg chg="addSp delSp modSp new del mod">
        <pc:chgData name="Said Nabi Lecturer FCSE" userId="22162f9c-d122-430c-b6e9-ac8024b7b6c6" providerId="ADAL" clId="{475E294A-2CE3-8A4A-BEC2-4D8144E73E64}" dt="2025-11-27T03:57:09.464" v="2240" actId="2696"/>
        <pc:sldMkLst>
          <pc:docMk/>
          <pc:sldMk cId="4047396443" sldId="1318"/>
        </pc:sldMkLst>
      </pc:sldChg>
    </pc:docChg>
  </pc:docChgLst>
  <pc:docChgLst>
    <pc:chgData name="Said Nabi Lecturer FCSE" userId="22162f9c-d122-430c-b6e9-ac8024b7b6c6" providerId="ADAL" clId="{F52FF6DB-E99F-2443-B41D-2F38D8B1FE95}"/>
    <pc:docChg chg="undo custSel addSld modSld sldOrd">
      <pc:chgData name="Said Nabi Lecturer FCSE" userId="22162f9c-d122-430c-b6e9-ac8024b7b6c6" providerId="ADAL" clId="{F52FF6DB-E99F-2443-B41D-2F38D8B1FE95}" dt="2025-10-10T07:25:32.533" v="614" actId="20577"/>
      <pc:docMkLst>
        <pc:docMk/>
      </pc:docMkLst>
    </pc:docChg>
  </pc:docChgLst>
  <pc:docChgLst>
    <pc:chgData name="Said Nabi Lecturer FCSE" userId="S::said.nabi@giki.edu.pk::22162f9c-d122-430c-b6e9-ac8024b7b6c6" providerId="AD" clId="Web-{3CAFA5C7-CAAF-6DC2-D9D1-61F30AB7A19C}"/>
    <pc:docChg chg="delSld">
      <pc:chgData name="Said Nabi Lecturer FCSE" userId="S::said.nabi@giki.edu.pk::22162f9c-d122-430c-b6e9-ac8024b7b6c6" providerId="AD" clId="Web-{3CAFA5C7-CAAF-6DC2-D9D1-61F30AB7A19C}" dt="2025-10-23T08:25:03.708" v="0"/>
      <pc:docMkLst>
        <pc:docMk/>
      </pc:docMkLst>
      <pc:sldChg chg="del">
        <pc:chgData name="Said Nabi Lecturer FCSE" userId="S::said.nabi@giki.edu.pk::22162f9c-d122-430c-b6e9-ac8024b7b6c6" providerId="AD" clId="Web-{3CAFA5C7-CAAF-6DC2-D9D1-61F30AB7A19C}" dt="2025-10-23T08:25:03.708" v="0"/>
        <pc:sldMkLst>
          <pc:docMk/>
          <pc:sldMk cId="4058084929" sldId="1251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5A1779-A9D3-5246-BCE2-402B7DACA942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430AB7-ED17-0D43-BA3B-85E1FBF3B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505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30AB7-ED17-0D43-BA3B-85E1FBF3BD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490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30AB7-ED17-0D43-BA3B-85E1FBF3BD5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55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30AB7-ED17-0D43-BA3B-85E1FBF3BD5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22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30AB7-ED17-0D43-BA3B-85E1FBF3BD5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241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30AB7-ED17-0D43-BA3B-85E1FBF3BD5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995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EB107-6E27-B6B8-3D6C-C387CF3C9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D8FC2-C31A-5EB0-A62E-D98798095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7A99C-AA0A-62D2-9C38-EB3A258211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CA595-021F-51FA-1F40-E8AFF45C3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C4153-0623-FC85-877B-5B083C2B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8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AF2A1-F2F4-FA91-63D5-6F3EFB4C3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026A89-B74C-A254-26EB-0CA1C0E7B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CA874-5C74-9644-6217-AAB6EE66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DEC0B-36A8-92CD-A141-67B874B27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89FB4-411F-A7B4-BA73-B51273118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35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48552B-C034-F1C0-3DE0-6A828CFB78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34C9D-BE58-D6F2-0E14-FC1B356709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30D49-320F-8B65-6765-4EEB7FBAD1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893EF-1E43-699E-510E-B10F660EE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FD1C8-A8CE-AAE3-1002-3BCA4431C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85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08CF0-614E-F3E5-0172-9F62171E8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BD281-DC6D-D7A7-C4E6-D77264A4F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74CD7-305B-D11E-9D97-E36078F2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9ACC9-4149-A0FA-9963-00B8568D7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9C1E7-76FC-F8D8-806D-D8DBD2038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486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75BDF-E3A1-4C2D-A88B-760CF4E0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F07C4-6C7D-723C-F5FA-75AC2EAC6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46DD4-FB1D-EE63-C440-732EA7E2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8BEED-74FB-F846-AECD-0006B5920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1B486-1B07-3A70-9074-03EDDD07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7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8D3A8-1A5D-FDB4-A790-50F78561F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40FB1-4A9E-9EB3-FB3E-DA345EFF6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03834-3831-5317-3FB8-980F7462E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C7196-615D-7406-9DD8-0CA3F94301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0E2E13-2E9C-A8DA-67F7-09EE42630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0A6D69-FE8A-C35B-84AB-79554DE5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016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A8958-3C63-E64E-B34B-8DE36074C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A9EF3-5678-D002-0364-FE3FA420D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A8CD19-946B-B96C-C936-09DAEB758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FCFED-F800-D7D8-2F35-50FE6F03E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11C22F-FF0C-E459-2175-33996903C3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315A23-9438-C557-5AEE-FD5A66EB03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DAB8BA-B5F1-5848-B46B-71773C17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E8326A-84DA-0D73-881F-78E54799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37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643C3-7437-CF4C-ED41-45575B3F6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B8E424-258E-0836-14F3-1BF2E4531F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5FA725-3777-DA54-704A-421EB9816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F4F844-3888-6BAA-94AE-EAB594CDE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23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C91D9C-1E89-1105-7116-B5E52FCBB3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30E437-3E92-7E2B-F679-E4089E6B4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E42BFA-C64E-513A-1D43-F74CEFDC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70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54F82-AB96-9C21-C542-6408BD660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4F3CC-DDFC-B518-A00F-03BDBF767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097D5C-4E9E-EFB8-90DB-B69BCE152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BF8BD-2B52-F23C-839B-BD8CE7BCB8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87652-ED32-6487-A5A2-E4E2FB9CB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EA1001-5048-0A0A-4FD2-DA01A61C8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646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65C3A-9783-BC4E-9040-8817C501F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4267D8-032F-FCF8-936A-9261A6D06D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2B2E5-8E87-E6A4-2705-21AFFB737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D07C15-3E98-1C40-AA63-E1011CCD03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FACA72-5802-8B43-82D6-9244FB844B56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424D7-5F99-B7FE-4168-5842409F4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2521B-709C-4140-1FA8-593334C20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15DD0-373C-FB41-9FBA-198F841A9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9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DDBB7E0-97D0-F509-BAB5-45F3B15340BA}"/>
              </a:ext>
            </a:extLst>
          </p:cNvPr>
          <p:cNvSpPr/>
          <p:nvPr userDrawn="1"/>
        </p:nvSpPr>
        <p:spPr>
          <a:xfrm>
            <a:off x="11506200" y="0"/>
            <a:ext cx="685800" cy="6858000"/>
          </a:xfrm>
          <a:prstGeom prst="rect">
            <a:avLst/>
          </a:prstGeom>
          <a:solidFill>
            <a:schemeClr val="accent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C6F4C3-B010-E47B-FF24-50A73974AFE0}"/>
              </a:ext>
            </a:extLst>
          </p:cNvPr>
          <p:cNvSpPr/>
          <p:nvPr userDrawn="1"/>
        </p:nvSpPr>
        <p:spPr>
          <a:xfrm>
            <a:off x="11506200" y="61722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8539BE-3203-DE25-5D52-BE53A08EA61B}"/>
              </a:ext>
            </a:extLst>
          </p:cNvPr>
          <p:cNvSpPr txBox="1"/>
          <p:nvPr userDrawn="1"/>
        </p:nvSpPr>
        <p:spPr>
          <a:xfrm rot="16200000">
            <a:off x="11200207" y="671017"/>
            <a:ext cx="12977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1200">
                <a:solidFill>
                  <a:schemeClr val="bg2"/>
                </a:solidFill>
                <a:latin typeface="+mn-lt"/>
                <a:ea typeface="+mn-ea"/>
                <a:cs typeface="+mn-cs"/>
              </a:rPr>
              <a:t>Fall 2025</a:t>
            </a:r>
            <a:endParaRPr lang="en-PK" sz="1200" kern="1200">
              <a:solidFill>
                <a:schemeClr val="bg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B63BB9-EB16-2B71-C712-5A6E1B384895}"/>
              </a:ext>
            </a:extLst>
          </p:cNvPr>
          <p:cNvSpPr txBox="1"/>
          <p:nvPr userDrawn="1"/>
        </p:nvSpPr>
        <p:spPr>
          <a:xfrm rot="16200000">
            <a:off x="10627459" y="3988652"/>
            <a:ext cx="2443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1200">
                <a:solidFill>
                  <a:schemeClr val="bg2"/>
                </a:solidFill>
                <a:latin typeface="+mn-lt"/>
                <a:ea typeface="+mn-ea"/>
                <a:cs typeface="+mn-cs"/>
              </a:rPr>
              <a:t>Software Design and Architecture (SE322) By Mr. Said Nabi</a:t>
            </a:r>
            <a:endParaRPr lang="en-PK" sz="1200" kern="1200">
              <a:solidFill>
                <a:schemeClr val="bg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A7DF65E-C177-D14E-69F8-F97164B77A92}"/>
              </a:ext>
            </a:extLst>
          </p:cNvPr>
          <p:cNvSpPr txBox="1">
            <a:spLocks/>
          </p:cNvSpPr>
          <p:nvPr userDrawn="1"/>
        </p:nvSpPr>
        <p:spPr>
          <a:xfrm>
            <a:off x="11571551" y="6316225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420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985838"/>
            <a:ext cx="8303190" cy="2362200"/>
          </a:xfrm>
        </p:spPr>
        <p:txBody>
          <a:bodyPr>
            <a:normAutofit fontScale="90000"/>
          </a:bodyPr>
          <a:lstStyle/>
          <a:p>
            <a:pPr eaLnBrk="0" hangingPunct="0">
              <a:spcBef>
                <a:spcPct val="20000"/>
              </a:spcBef>
              <a:spcAft>
                <a:spcPts val="600"/>
              </a:spcAft>
            </a:pP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r>
              <a:rPr lang="en-US" sz="3600" b="1" dirty="0">
                <a:solidFill>
                  <a:srgbClr val="0000CC"/>
                </a:solidFill>
              </a:rPr>
              <a:t>Software Design and architecture (SE322) </a:t>
            </a:r>
            <a:br>
              <a:rPr lang="en-US" sz="3600" b="1" dirty="0">
                <a:solidFill>
                  <a:srgbClr val="0000CC"/>
                </a:solidFill>
              </a:rPr>
            </a:br>
            <a:br>
              <a:rPr lang="en-US" sz="3600" b="1" dirty="0">
                <a:solidFill>
                  <a:srgbClr val="0000CC"/>
                </a:solidFill>
              </a:rPr>
            </a:br>
            <a:r>
              <a:rPr lang="en-US" sz="1200" b="1" dirty="0">
                <a:solidFill>
                  <a:schemeClr val="bg1"/>
                </a:solidFill>
              </a:rPr>
              <a:t>gg</a:t>
            </a:r>
            <a:br>
              <a:rPr lang="en-US" b="1" dirty="0">
                <a:solidFill>
                  <a:srgbClr val="0000CC"/>
                </a:solidFill>
              </a:rPr>
            </a:br>
            <a:endParaRPr lang="en-GB" sz="3100" dirty="0">
              <a:solidFill>
                <a:srgbClr val="00B0F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24200" y="3886200"/>
            <a:ext cx="6781800" cy="2514600"/>
          </a:xfrm>
        </p:spPr>
        <p:txBody>
          <a:bodyPr>
            <a:normAutofit/>
          </a:bodyPr>
          <a:lstStyle/>
          <a:p>
            <a:pPr marL="511175" indent="-279400"/>
            <a:r>
              <a:rPr lang="en-US" dirty="0">
                <a:solidFill>
                  <a:srgbClr val="006600"/>
                </a:solidFill>
              </a:rPr>
              <a:t>Said Nabi</a:t>
            </a:r>
          </a:p>
          <a:p>
            <a:pPr marL="511175" indent="-279400"/>
            <a:r>
              <a:rPr lang="en-US" dirty="0" err="1">
                <a:solidFill>
                  <a:srgbClr val="7030A0"/>
                </a:solidFill>
              </a:rPr>
              <a:t>said.nabi@giki.edu.pk</a:t>
            </a:r>
            <a:endParaRPr lang="en-US" b="1" dirty="0">
              <a:solidFill>
                <a:srgbClr val="7030A0"/>
              </a:solidFill>
              <a:cs typeface="Times New Roman" pitchFamily="18" charset="0"/>
            </a:endParaRPr>
          </a:p>
          <a:p>
            <a:pPr marL="511175" indent="-279400"/>
            <a:endParaRPr lang="en-US" dirty="0">
              <a:solidFill>
                <a:srgbClr val="006600"/>
              </a:solidFill>
            </a:endParaRPr>
          </a:p>
          <a:p>
            <a:pPr marL="511175" indent="-279400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Faculty of Computer Science and engineering</a:t>
            </a:r>
          </a:p>
          <a:p>
            <a:pPr marL="511175" indent="-279400"/>
            <a:r>
              <a:rPr lang="en-US" dirty="0" err="1">
                <a:solidFill>
                  <a:srgbClr val="0070C0"/>
                </a:solidFill>
              </a:rPr>
              <a:t>Gik</a:t>
            </a:r>
            <a:r>
              <a:rPr lang="en-US" dirty="0">
                <a:solidFill>
                  <a:srgbClr val="0070C0"/>
                </a:solidFill>
              </a:rPr>
              <a:t> Institute Topi, Swabi</a:t>
            </a:r>
          </a:p>
          <a:p>
            <a:endParaRPr lang="en-GB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489200" y="3048000"/>
            <a:ext cx="6400800" cy="762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1175" indent="-279400"/>
            <a:r>
              <a:rPr lang="en-US" dirty="0">
                <a:solidFill>
                  <a:schemeClr val="tx1"/>
                </a:solidFill>
              </a:rPr>
              <a:t>Week 14</a:t>
            </a:r>
          </a:p>
          <a:p>
            <a:endParaRPr lang="en-GB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026" name="Picture 2" descr="Admissions - Ghulam Ishaq Khan Institute of Engineering ...">
            <a:extLst>
              <a:ext uri="{FF2B5EF4-FFF2-40B4-BE49-F238E27FC236}">
                <a16:creationId xmlns:a16="http://schemas.microsoft.com/office/drawing/2014/main" id="{EEEDED95-EC48-C068-23B0-993A483F3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648200"/>
            <a:ext cx="16764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Date Placeholder 5">
            <a:extLst>
              <a:ext uri="{FF2B5EF4-FFF2-40B4-BE49-F238E27FC236}">
                <a16:creationId xmlns:a16="http://schemas.microsoft.com/office/drawing/2014/main" id="{9EFCF0EC-18F4-E8A7-B429-BFBE4FD7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9110910" y="1310957"/>
            <a:ext cx="2438399" cy="36576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20/01/2025</a:t>
            </a:r>
          </a:p>
        </p:txBody>
      </p:sp>
    </p:spTree>
    <p:extLst>
      <p:ext uri="{BB962C8B-B14F-4D97-AF65-F5344CB8AC3E}">
        <p14:creationId xmlns:p14="http://schemas.microsoft.com/office/powerpoint/2010/main" val="1696953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B7939-DEB0-28BE-52A5-83C737967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F2B05F-27D7-DCCA-2C30-8D6007941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499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99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2759C-AB9E-277E-51BB-A88A44B43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DF72C-4B37-55CE-3E12-E2BA9C1A932F}"/>
              </a:ext>
            </a:extLst>
          </p:cNvPr>
          <p:cNvSpPr txBox="1"/>
          <p:nvPr/>
        </p:nvSpPr>
        <p:spPr>
          <a:xfrm>
            <a:off x="96982" y="479981"/>
            <a:ext cx="1136072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Pipe and Filter architecture is characterized by </a:t>
            </a:r>
            <a:r>
              <a:rPr lang="en-US" sz="2000" b="1" dirty="0">
                <a:solidFill>
                  <a:schemeClr val="accent1"/>
                </a:solidFill>
              </a:rPr>
              <a:t>modularity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reusability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composability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Each filter is self-contained and can be developed and tested independently. The pattern also supports </a:t>
            </a:r>
            <a:r>
              <a:rPr lang="en-US" sz="2000" b="1" dirty="0">
                <a:solidFill>
                  <a:schemeClr val="accent1"/>
                </a:solidFill>
              </a:rPr>
              <a:t>separation of concerns</a:t>
            </a:r>
            <a:r>
              <a:rPr lang="en-US" sz="2000" dirty="0"/>
              <a:t>, since every filter handles a single task.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Pipes allow </a:t>
            </a:r>
            <a:r>
              <a:rPr lang="en-US" sz="2000" b="1" dirty="0">
                <a:solidFill>
                  <a:schemeClr val="accent1"/>
                </a:solidFill>
              </a:rPr>
              <a:t>flexible data flow between filters </a:t>
            </a:r>
            <a:r>
              <a:rPr lang="en-US" sz="2000" dirty="0"/>
              <a:t>without requiring changes to the filters themselves.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pattern offers </a:t>
            </a:r>
            <a:r>
              <a:rPr lang="en-US" sz="2000" b="1" dirty="0">
                <a:solidFill>
                  <a:schemeClr val="accent1"/>
                </a:solidFill>
              </a:rPr>
              <a:t>several advantages</a:t>
            </a:r>
            <a:r>
              <a:rPr lang="en-US" sz="2000" dirty="0"/>
              <a:t>. It is </a:t>
            </a:r>
            <a:r>
              <a:rPr lang="en-US" sz="2000" b="1" dirty="0">
                <a:solidFill>
                  <a:schemeClr val="accent1"/>
                </a:solidFill>
              </a:rPr>
              <a:t>easy to maintain </a:t>
            </a:r>
            <a:r>
              <a:rPr lang="en-US" sz="2000" dirty="0"/>
              <a:t>because each filter </a:t>
            </a:r>
            <a:r>
              <a:rPr lang="en-US" sz="2000" b="1" dirty="0">
                <a:solidFill>
                  <a:schemeClr val="accent1"/>
                </a:solidFill>
              </a:rPr>
              <a:t>has one responsibility.</a:t>
            </a:r>
            <a:r>
              <a:rPr lang="en-US" sz="2000" dirty="0"/>
              <a:t> It is also modular, allowing filters to be added or replaced without affecting the whole system.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Filters </a:t>
            </a:r>
            <a:r>
              <a:rPr lang="en-US" sz="2000" b="1" dirty="0">
                <a:solidFill>
                  <a:schemeClr val="accent1"/>
                </a:solidFill>
              </a:rPr>
              <a:t>are reusable and can be arranged in different combinations,</a:t>
            </a:r>
            <a:r>
              <a:rPr lang="en-US" sz="2000" dirty="0"/>
              <a:t> which improves </a:t>
            </a:r>
            <a:r>
              <a:rPr lang="en-US" sz="2000" b="1" dirty="0">
                <a:solidFill>
                  <a:schemeClr val="accent1"/>
                </a:solidFill>
              </a:rPr>
              <a:t>flexibility</a:t>
            </a:r>
            <a:r>
              <a:rPr lang="en-US" sz="2000" dirty="0"/>
              <a:t>. The style also </a:t>
            </a:r>
            <a:r>
              <a:rPr lang="en-US" sz="2000" b="1" dirty="0"/>
              <a:t>supports parallelism</a:t>
            </a:r>
            <a:r>
              <a:rPr lang="en-US" sz="2000" dirty="0"/>
              <a:t>, allowing filters to run at the same time for better performance.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However, it </a:t>
            </a:r>
            <a:r>
              <a:rPr lang="en-US" sz="2000" b="1" dirty="0">
                <a:solidFill>
                  <a:srgbClr val="C00000"/>
                </a:solidFill>
              </a:rPr>
              <a:t>has some drawbacks</a:t>
            </a:r>
            <a:r>
              <a:rPr lang="en-US" sz="2000" dirty="0"/>
              <a:t>. A slow filter can </a:t>
            </a:r>
            <a:r>
              <a:rPr lang="en-US" sz="2000" b="1" dirty="0">
                <a:solidFill>
                  <a:srgbClr val="C00000"/>
                </a:solidFill>
              </a:rPr>
              <a:t>create performance bottlenecks in the whole pipeline. </a:t>
            </a:r>
            <a:r>
              <a:rPr lang="en-US" sz="2000" dirty="0"/>
              <a:t>Passing complex or large data between filters can be difficult and may require </a:t>
            </a:r>
            <a:r>
              <a:rPr lang="en-US" sz="2000" b="1" dirty="0">
                <a:solidFill>
                  <a:srgbClr val="C00000"/>
                </a:solidFill>
              </a:rPr>
              <a:t>extra processing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Error handling is also challenging because </a:t>
            </a:r>
            <a:r>
              <a:rPr lang="en-US" sz="2000" b="1" dirty="0">
                <a:solidFill>
                  <a:srgbClr val="C00000"/>
                </a:solidFill>
              </a:rPr>
              <a:t>filters work independently </a:t>
            </a:r>
            <a:r>
              <a:rPr lang="en-US" sz="2000" dirty="0"/>
              <a:t>and failures can be harder to coordinate.</a:t>
            </a:r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endParaRPr lang="en-US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A0B822C-A57C-ED3E-027B-0C535E2F7BEB}"/>
              </a:ext>
            </a:extLst>
          </p:cNvPr>
          <p:cNvSpPr txBox="1">
            <a:spLocks/>
          </p:cNvSpPr>
          <p:nvPr/>
        </p:nvSpPr>
        <p:spPr>
          <a:xfrm>
            <a:off x="250197" y="-96982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Pipe and Filter cont..</a:t>
            </a:r>
          </a:p>
        </p:txBody>
      </p:sp>
    </p:spTree>
    <p:extLst>
      <p:ext uri="{BB962C8B-B14F-4D97-AF65-F5344CB8AC3E}">
        <p14:creationId xmlns:p14="http://schemas.microsoft.com/office/powerpoint/2010/main" val="30592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ADD83-2052-86FB-F7FB-E65381499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AC9247-8806-B209-EA31-65AF4819210E}"/>
              </a:ext>
            </a:extLst>
          </p:cNvPr>
          <p:cNvSpPr txBox="1"/>
          <p:nvPr/>
        </p:nvSpPr>
        <p:spPr>
          <a:xfrm>
            <a:off x="124692" y="812490"/>
            <a:ext cx="11360727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Synchronous vs. Asynchronous Pipelines</a:t>
            </a:r>
            <a:r>
              <a:rPr lang="en-US" sz="2000" dirty="0">
                <a:solidFill>
                  <a:schemeClr val="accent1"/>
                </a:solidFill>
              </a:rPr>
              <a:t>: </a:t>
            </a:r>
            <a:r>
              <a:rPr lang="en-US" sz="2000" dirty="0"/>
              <a:t>Synchronous pipelines execute filters sequentially, while asynchronous pipelines allow concurrent processing, improving performance.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Parallel Pipelines</a:t>
            </a:r>
            <a:r>
              <a:rPr lang="en-US" sz="2000" dirty="0"/>
              <a:t>: Filters can run in parallel, processing independent tasks simultaneously to speed up data processing.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Distributed Pipelines</a:t>
            </a:r>
            <a:r>
              <a:rPr lang="en-US" sz="2000" dirty="0">
                <a:solidFill>
                  <a:schemeClr val="accent1"/>
                </a:solidFill>
              </a:rPr>
              <a:t>: </a:t>
            </a:r>
            <a:r>
              <a:rPr lang="en-US" sz="2000" dirty="0"/>
              <a:t>Filters can be distributed across multiple machines or services, allowing for scalability in large systems.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Pipe and Filter architecture is widely used in: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Data processing pipelines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(ETL systems).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Compiler design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(phases like lexical analysis, parsing, optimization).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Audio/video processing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(filters for encoding, filtering, transformation).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Event-driven systems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(real-time analytics and processing).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Pipe and Filter integrates well with the </a:t>
            </a:r>
            <a:r>
              <a:rPr lang="en-US" sz="2000" b="1" dirty="0">
                <a:solidFill>
                  <a:schemeClr val="accent1"/>
                </a:solidFill>
              </a:rPr>
              <a:t>Strategy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Decorator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Observer</a:t>
            </a:r>
            <a:r>
              <a:rPr lang="en-US" sz="2000" dirty="0"/>
              <a:t> patterns, letting filters act as transformation strategies, enhance data, and notify other components during processing.</a:t>
            </a:r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endParaRPr lang="en-US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F7A15D5-1FB2-B4FD-C747-80A21CD797D8}"/>
              </a:ext>
            </a:extLst>
          </p:cNvPr>
          <p:cNvSpPr txBox="1">
            <a:spLocks/>
          </p:cNvSpPr>
          <p:nvPr/>
        </p:nvSpPr>
        <p:spPr>
          <a:xfrm>
            <a:off x="264052" y="55418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Pipe and Filter types</a:t>
            </a:r>
          </a:p>
        </p:txBody>
      </p:sp>
    </p:spTree>
    <p:extLst>
      <p:ext uri="{BB962C8B-B14F-4D97-AF65-F5344CB8AC3E}">
        <p14:creationId xmlns:p14="http://schemas.microsoft.com/office/powerpoint/2010/main" val="139095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E9A2D-F1FD-9D22-6E74-006203135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A8BA4-2162-6CDC-F900-72DF42D7B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972" y="342900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PK" dirty="0"/>
              <a:t>Thank You</a:t>
            </a:r>
            <a:r>
              <a:rPr lang="en-PK" dirty="0">
                <a:sym typeface="Wingdings" pitchFamily="2" charset="2"/>
              </a:rPr>
              <a:t>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818232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EF510-0B12-45D9-8622-5863056B5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DEC95-DCE2-DE72-424C-58584EE88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624320"/>
            <a:ext cx="8326582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Microservices Based Architecture and pipe and Filter Architecture pattern</a:t>
            </a:r>
          </a:p>
        </p:txBody>
      </p:sp>
    </p:spTree>
    <p:extLst>
      <p:ext uri="{BB962C8B-B14F-4D97-AF65-F5344CB8AC3E}">
        <p14:creationId xmlns:p14="http://schemas.microsoft.com/office/powerpoint/2010/main" val="336443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14E95-7730-0AD8-65BA-864094365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38D320-50E7-CBBD-6E1A-07BE8C362D7E}"/>
              </a:ext>
            </a:extLst>
          </p:cNvPr>
          <p:cNvSpPr txBox="1"/>
          <p:nvPr/>
        </p:nvSpPr>
        <p:spPr>
          <a:xfrm>
            <a:off x="264051" y="642041"/>
            <a:ext cx="10930422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 </a:t>
            </a:r>
            <a:r>
              <a:rPr lang="en-US" sz="2000" b="1" dirty="0">
                <a:solidFill>
                  <a:schemeClr val="accent1"/>
                </a:solidFill>
              </a:rPr>
              <a:t>Microservice</a:t>
            </a:r>
            <a:r>
              <a:rPr lang="en-US" sz="2000" dirty="0"/>
              <a:t> is an architectural style that structures an application as a collection of </a:t>
            </a:r>
            <a:r>
              <a:rPr lang="en-US" sz="2000" b="1" dirty="0">
                <a:solidFill>
                  <a:schemeClr val="accent1"/>
                </a:solidFill>
              </a:rPr>
              <a:t>loosely coupled, independently deployable services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Each service is organized around </a:t>
            </a:r>
            <a:r>
              <a:rPr lang="en-US" sz="2000" b="1" dirty="0">
                <a:solidFill>
                  <a:schemeClr val="accent1"/>
                </a:solidFill>
              </a:rPr>
              <a:t>a specific business capability </a:t>
            </a:r>
            <a:r>
              <a:rPr lang="en-US" sz="2000" dirty="0"/>
              <a:t>and can be developed, </a:t>
            </a:r>
            <a:r>
              <a:rPr lang="en-US" sz="2000" b="1" dirty="0">
                <a:solidFill>
                  <a:schemeClr val="accent1"/>
                </a:solidFill>
              </a:rPr>
              <a:t>deployed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scaled</a:t>
            </a:r>
            <a:r>
              <a:rPr lang="en-US" sz="2000" dirty="0"/>
              <a:t> independently.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Monolithic </a:t>
            </a:r>
            <a:r>
              <a:rPr lang="en-US" sz="2000" b="1" dirty="0">
                <a:solidFill>
                  <a:srgbClr val="C00000"/>
                </a:solidFill>
              </a:rPr>
              <a:t>applications suffer </a:t>
            </a:r>
            <a:r>
              <a:rPr lang="en-US" sz="2000" dirty="0"/>
              <a:t>from </a:t>
            </a:r>
            <a:r>
              <a:rPr lang="en-US" sz="2000" b="1" dirty="0">
                <a:solidFill>
                  <a:srgbClr val="C00000"/>
                </a:solidFill>
              </a:rPr>
              <a:t>slow development cycles</a:t>
            </a:r>
            <a:r>
              <a:rPr lang="en-US" sz="2000" dirty="0"/>
              <a:t>, </a:t>
            </a:r>
            <a:r>
              <a:rPr lang="en-US" sz="2000" b="1" dirty="0">
                <a:solidFill>
                  <a:srgbClr val="C00000"/>
                </a:solidFill>
              </a:rPr>
              <a:t>inefficient scaling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C00000"/>
                </a:solidFill>
              </a:rPr>
              <a:t>rigid technology lock-in</a:t>
            </a:r>
            <a:r>
              <a:rPr lang="en-US" sz="2000" dirty="0"/>
              <a:t>, and overall </a:t>
            </a:r>
            <a:r>
              <a:rPr lang="en-US" sz="2000" dirty="0">
                <a:solidFill>
                  <a:srgbClr val="C00000"/>
                </a:solidFill>
              </a:rPr>
              <a:t>fragility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 small bug can </a:t>
            </a:r>
            <a:r>
              <a:rPr lang="en-US" sz="2000" b="1" dirty="0">
                <a:solidFill>
                  <a:srgbClr val="C00000"/>
                </a:solidFill>
              </a:rPr>
              <a:t>impact the entire system</a:t>
            </a:r>
            <a:r>
              <a:rPr lang="en-US" sz="2000" dirty="0"/>
              <a:t>, and microservices were created specifically to </a:t>
            </a:r>
            <a:r>
              <a:rPr lang="en-US" sz="2000" b="1" dirty="0"/>
              <a:t>solve these issues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Microservices </a:t>
            </a:r>
            <a:r>
              <a:rPr lang="en-US" sz="2000" b="1" dirty="0">
                <a:solidFill>
                  <a:srgbClr val="C00000"/>
                </a:solidFill>
              </a:rPr>
              <a:t>aren’t just small services</a:t>
            </a:r>
            <a:r>
              <a:rPr lang="en-US" sz="2000" dirty="0"/>
              <a:t>—they rely on </a:t>
            </a:r>
            <a:r>
              <a:rPr lang="en-US" sz="2000" b="1" dirty="0">
                <a:solidFill>
                  <a:schemeClr val="accent1"/>
                </a:solidFill>
              </a:rPr>
              <a:t>clear principles </a:t>
            </a:r>
            <a:r>
              <a:rPr lang="en-US" sz="2000" dirty="0"/>
              <a:t>like </a:t>
            </a:r>
            <a:r>
              <a:rPr lang="en-US" sz="2000" b="1" dirty="0">
                <a:solidFill>
                  <a:schemeClr val="accent1"/>
                </a:solidFill>
              </a:rPr>
              <a:t>single responsibility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independence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strong APIs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separate data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and built-in resilience</a:t>
            </a:r>
            <a:r>
              <a:rPr lang="en-US" sz="2000" dirty="0"/>
              <a:t>, supported by tools for </a:t>
            </a:r>
            <a:r>
              <a:rPr lang="en-US" sz="2000" b="1" dirty="0">
                <a:solidFill>
                  <a:schemeClr val="accent1"/>
                </a:solidFill>
              </a:rPr>
              <a:t>routing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discovery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communication</a:t>
            </a:r>
            <a:r>
              <a:rPr lang="en-US" sz="2000" dirty="0"/>
              <a:t>, monitoring, and container management.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Adopting microservices </a:t>
            </a:r>
            <a:r>
              <a:rPr lang="en-US" sz="2000" b="1" dirty="0">
                <a:solidFill>
                  <a:schemeClr val="accent1"/>
                </a:solidFill>
              </a:rPr>
              <a:t>is a slow, step-by-step process</a:t>
            </a:r>
            <a:r>
              <a:rPr lang="en-US" sz="2000" dirty="0"/>
              <a:t>, often using the </a:t>
            </a:r>
            <a:r>
              <a:rPr lang="en-US" sz="2000" b="1" dirty="0">
                <a:solidFill>
                  <a:schemeClr val="accent1"/>
                </a:solidFill>
              </a:rPr>
              <a:t>Strangler Fig Pattern</a:t>
            </a:r>
            <a:r>
              <a:rPr lang="en-US" sz="2000" dirty="0"/>
              <a:t>, and they should be avoided for simple apps, inexperienced teams, or unclear domains.</a:t>
            </a:r>
            <a:endParaRPr lang="en-US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FB97F-B228-1A2F-3A3C-86DBCE151D25}"/>
              </a:ext>
            </a:extLst>
          </p:cNvPr>
          <p:cNvSpPr txBox="1">
            <a:spLocks/>
          </p:cNvSpPr>
          <p:nvPr/>
        </p:nvSpPr>
        <p:spPr>
          <a:xfrm>
            <a:off x="264051" y="0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Microservices Based Architecture</a:t>
            </a:r>
          </a:p>
        </p:txBody>
      </p:sp>
    </p:spTree>
    <p:extLst>
      <p:ext uri="{BB962C8B-B14F-4D97-AF65-F5344CB8AC3E}">
        <p14:creationId xmlns:p14="http://schemas.microsoft.com/office/powerpoint/2010/main" val="17857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79699F-27EF-EE44-7BBA-4642F7507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19" y="0"/>
            <a:ext cx="11139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296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EEE64-0FDD-7D44-5198-F56B211DF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D8CDF14-0FA8-12D0-C552-CB6D5B1CA044}"/>
              </a:ext>
            </a:extLst>
          </p:cNvPr>
          <p:cNvSpPr txBox="1"/>
          <p:nvPr/>
        </p:nvSpPr>
        <p:spPr>
          <a:xfrm>
            <a:off x="166255" y="812490"/>
            <a:ext cx="11360727" cy="5601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Like microservices, SOA is about building </a:t>
            </a:r>
            <a:r>
              <a:rPr lang="en-US" sz="2000" b="1" dirty="0">
                <a:solidFill>
                  <a:schemeClr val="accent1"/>
                </a:solidFill>
              </a:rPr>
              <a:t>applications from a collection of services</a:t>
            </a:r>
            <a:r>
              <a:rPr lang="en-US" sz="2000" dirty="0"/>
              <a:t>. The core idea is the same.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But instead of letting services talk directly to each other, SOA often used a central traffic controller called an </a:t>
            </a:r>
            <a:r>
              <a:rPr lang="en-US" sz="2000" b="1" dirty="0">
                <a:solidFill>
                  <a:schemeClr val="accent1"/>
                </a:solidFill>
              </a:rPr>
              <a:t>Enterprise Service Bus (ESB)</a:t>
            </a:r>
            <a:r>
              <a:rPr lang="en-US" sz="2000" dirty="0">
                <a:solidFill>
                  <a:schemeClr val="accent1"/>
                </a:solidFill>
              </a:rPr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ESB is a central hub that handles </a:t>
            </a:r>
            <a:r>
              <a:rPr lang="en-US" b="1" dirty="0">
                <a:solidFill>
                  <a:schemeClr val="accent1"/>
                </a:solidFill>
              </a:rPr>
              <a:t>communication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routing</a:t>
            </a:r>
            <a:r>
              <a:rPr lang="en-US" dirty="0"/>
              <a:t>, and </a:t>
            </a:r>
            <a:r>
              <a:rPr lang="en-US" b="1" dirty="0">
                <a:solidFill>
                  <a:schemeClr val="accent1"/>
                </a:solidFill>
              </a:rPr>
              <a:t>rules</a:t>
            </a:r>
            <a:r>
              <a:rPr lang="en-US" dirty="0"/>
              <a:t>.</a:t>
            </a:r>
            <a:endParaRPr lang="en-US" sz="2000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SOA was designed for a different world—a world of </a:t>
            </a:r>
            <a:r>
              <a:rPr lang="en-US" sz="2000" b="1" dirty="0">
                <a:solidFill>
                  <a:schemeClr val="accent1"/>
                </a:solidFill>
              </a:rPr>
              <a:t>on-premise servers </a:t>
            </a:r>
            <a:r>
              <a:rPr lang="en-US" sz="2000" dirty="0"/>
              <a:t>and integrating massive, </a:t>
            </a:r>
            <a:r>
              <a:rPr lang="en-US" sz="2000" b="1" dirty="0">
                <a:solidFill>
                  <a:schemeClr val="accent1"/>
                </a:solidFill>
              </a:rPr>
              <a:t>stable enterprise systems</a:t>
            </a:r>
            <a:r>
              <a:rPr lang="en-US" sz="2000" dirty="0"/>
              <a:t>. 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It was less about </a:t>
            </a:r>
            <a:r>
              <a:rPr lang="en-US" sz="2000" b="1" dirty="0">
                <a:solidFill>
                  <a:schemeClr val="accent1"/>
                </a:solidFill>
              </a:rPr>
              <a:t>speed</a:t>
            </a:r>
            <a:r>
              <a:rPr lang="en-US" sz="2000" dirty="0"/>
              <a:t> and more </a:t>
            </a:r>
            <a:r>
              <a:rPr lang="en-US" sz="2000" b="1" dirty="0">
                <a:solidFill>
                  <a:schemeClr val="accent1"/>
                </a:solidFill>
              </a:rPr>
              <a:t>about standardization and reuse across</a:t>
            </a:r>
            <a:r>
              <a:rPr lang="en-US" sz="2000" dirty="0"/>
              <a:t> a large organization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So, when the </a:t>
            </a:r>
            <a:r>
              <a:rPr lang="en-US" sz="2000" b="1" dirty="0">
                <a:solidFill>
                  <a:schemeClr val="accent1"/>
                </a:solidFill>
              </a:rPr>
              <a:t>cloud and DevOps came along</a:t>
            </a:r>
            <a:r>
              <a:rPr lang="en-US" sz="2000" dirty="0"/>
              <a:t>, we needed a more agile, independent, and faster way to build services. 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led </a:t>
            </a:r>
            <a:r>
              <a:rPr lang="en-US" sz="2000" b="1" dirty="0">
                <a:solidFill>
                  <a:schemeClr val="accent1"/>
                </a:solidFill>
              </a:rPr>
              <a:t>to the birth of microservices</a:t>
            </a:r>
            <a:r>
              <a:rPr lang="en-US" sz="2000" dirty="0"/>
              <a:t>, taking the core idea of SOA and adapting it for the modern era.</a:t>
            </a:r>
          </a:p>
          <a:p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55ABFC-5BE9-96C0-9CB8-EAE5D42273F3}"/>
              </a:ext>
            </a:extLst>
          </p:cNvPr>
          <p:cNvSpPr txBox="1">
            <a:spLocks/>
          </p:cNvSpPr>
          <p:nvPr/>
        </p:nvSpPr>
        <p:spPr>
          <a:xfrm>
            <a:off x="264052" y="55418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SOA Software Architecture</a:t>
            </a:r>
          </a:p>
        </p:txBody>
      </p:sp>
    </p:spTree>
    <p:extLst>
      <p:ext uri="{BB962C8B-B14F-4D97-AF65-F5344CB8AC3E}">
        <p14:creationId xmlns:p14="http://schemas.microsoft.com/office/powerpoint/2010/main" val="330128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24B42-75B0-2EE6-5099-EA95F7153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84ED54-4367-54B1-29AD-51DACCB163FC}"/>
              </a:ext>
            </a:extLst>
          </p:cNvPr>
          <p:cNvSpPr txBox="1"/>
          <p:nvPr/>
        </p:nvSpPr>
        <p:spPr>
          <a:xfrm>
            <a:off x="166255" y="812490"/>
            <a:ext cx="1136072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SOA wasn't just about breaking down applications. It was driven by </a:t>
            </a:r>
            <a:r>
              <a:rPr lang="en-US" sz="2000" b="1" dirty="0">
                <a:solidFill>
                  <a:schemeClr val="accent1"/>
                </a:solidFill>
              </a:rPr>
              <a:t>two primary business goals </a:t>
            </a:r>
            <a:r>
              <a:rPr lang="en-US" sz="2000" dirty="0"/>
              <a:t>at an </a:t>
            </a:r>
            <a:r>
              <a:rPr lang="en-US" sz="2000" b="1" dirty="0">
                <a:solidFill>
                  <a:schemeClr val="accent1"/>
                </a:solidFill>
              </a:rPr>
              <a:t>enterprise scale</a:t>
            </a:r>
            <a:r>
              <a:rPr lang="en-US" sz="2000" dirty="0"/>
              <a:t>: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Reusability</a:t>
            </a:r>
            <a:r>
              <a:rPr lang="en-US" sz="2000" b="1" dirty="0"/>
              <a:t>:</a:t>
            </a:r>
            <a:r>
              <a:rPr lang="en-US" sz="2000" dirty="0"/>
              <a:t> Build a business capability once (e.g., "Get Customer Credit Score") and reuse it across many different applications (web portal, mobile app, internal CRM). This saves time and ensures consistency.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Interoperability</a:t>
            </a:r>
            <a:r>
              <a:rPr lang="en-US" sz="2000" b="1" dirty="0"/>
              <a:t>:</a:t>
            </a:r>
            <a:r>
              <a:rPr lang="en-US" sz="2000" dirty="0"/>
              <a:t> Make different, </a:t>
            </a:r>
            <a:r>
              <a:rPr lang="en-US" sz="2000" b="1" dirty="0">
                <a:solidFill>
                  <a:schemeClr val="accent1"/>
                </a:solidFill>
              </a:rPr>
              <a:t>often old and incompatible</a:t>
            </a:r>
            <a:r>
              <a:rPr lang="en-US" sz="2000" dirty="0"/>
              <a:t>, systems work together seamlessly. SOA was the original "API-</a:t>
            </a:r>
            <a:r>
              <a:rPr lang="en-US" sz="2000" dirty="0" err="1"/>
              <a:t>fication</a:t>
            </a:r>
            <a:r>
              <a:rPr lang="en-US" sz="2000" dirty="0"/>
              <a:t>" of the enterprise.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Key Mindset Shift from Monolith:</a:t>
            </a:r>
            <a:endParaRPr lang="en-US" sz="2000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From</a:t>
            </a:r>
            <a:r>
              <a:rPr lang="en-US" sz="2000" b="1" dirty="0"/>
              <a:t>:</a:t>
            </a:r>
            <a:r>
              <a:rPr lang="en-US" sz="2000" dirty="0"/>
              <a:t> Let's build one giant application.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To: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Let's expose our core business functions as reusable services.</a:t>
            </a:r>
          </a:p>
          <a:p>
            <a:endParaRPr lang="en-US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most critical component in a traditional SOA is the </a:t>
            </a:r>
            <a:r>
              <a:rPr lang="en-US" sz="2000" b="1" dirty="0">
                <a:solidFill>
                  <a:schemeClr val="accent1"/>
                </a:solidFill>
              </a:rPr>
              <a:t>Enterprise Service Bus (ESB). </a:t>
            </a:r>
            <a:r>
              <a:rPr lang="en-US" sz="2000" dirty="0"/>
              <a:t>It routes messages, transforms formats, enriches data, and manages multi-step business processes.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2BE7F30-D2D2-7EC3-20C9-F57AFED34FB5}"/>
              </a:ext>
            </a:extLst>
          </p:cNvPr>
          <p:cNvSpPr txBox="1">
            <a:spLocks/>
          </p:cNvSpPr>
          <p:nvPr/>
        </p:nvSpPr>
        <p:spPr>
          <a:xfrm>
            <a:off x="264052" y="55418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SOA Software Architecture cont..</a:t>
            </a:r>
          </a:p>
        </p:txBody>
      </p:sp>
    </p:spTree>
    <p:extLst>
      <p:ext uri="{BB962C8B-B14F-4D97-AF65-F5344CB8AC3E}">
        <p14:creationId xmlns:p14="http://schemas.microsoft.com/office/powerpoint/2010/main" val="1643017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60DF6A-AE12-BE0C-7574-8C341AB4F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DEC59B6-92E3-B09E-B361-48E88D81CB35}"/>
              </a:ext>
            </a:extLst>
          </p:cNvPr>
          <p:cNvSpPr txBox="1">
            <a:spLocks/>
          </p:cNvSpPr>
          <p:nvPr/>
        </p:nvSpPr>
        <p:spPr>
          <a:xfrm>
            <a:off x="264052" y="55418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SOA vs Microservices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FFDDA3A-3F84-C4A3-F7D8-A90E70D77D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93729"/>
              </p:ext>
            </p:extLst>
          </p:nvPr>
        </p:nvGraphicFramePr>
        <p:xfrm>
          <a:off x="471054" y="706582"/>
          <a:ext cx="10764166" cy="5909767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470956546"/>
                    </a:ext>
                  </a:extLst>
                </a:gridCol>
                <a:gridCol w="8020966">
                  <a:extLst>
                    <a:ext uri="{9D8B030D-6E8A-4147-A177-3AD203B41FA5}">
                      <a16:colId xmlns:a16="http://schemas.microsoft.com/office/drawing/2014/main" val="1922132562"/>
                    </a:ext>
                  </a:extLst>
                </a:gridCol>
              </a:tblGrid>
              <a:tr h="868461">
                <a:tc>
                  <a:txBody>
                    <a:bodyPr/>
                    <a:lstStyle/>
                    <a:p>
                      <a:pPr algn="l" fontAlgn="b" latinLnBrk="0">
                        <a:buNone/>
                      </a:pPr>
                      <a:r>
                        <a:rPr lang="en-US" sz="2000" b="1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SOA Problem</a:t>
                      </a:r>
                    </a:p>
                  </a:txBody>
                  <a:tcPr marL="69069" marR="69069" marT="34534" marB="34534" anchor="b">
                    <a:lnL w="12700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6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>
                        <a:buNone/>
                      </a:pPr>
                      <a:r>
                        <a:rPr lang="en-US" sz="2000" b="1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Microservice Solution</a:t>
                      </a:r>
                    </a:p>
                  </a:txBody>
                  <a:tcPr marL="69069" marR="69069" marT="34534" marB="34534" anchor="b">
                    <a:lnL w="12700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6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7998"/>
                  </a:ext>
                </a:extLst>
              </a:tr>
              <a:tr h="1367134"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b="1" dirty="0">
                          <a:solidFill>
                            <a:schemeClr val="accent1"/>
                          </a:solidFill>
                          <a:effectLst/>
                        </a:rPr>
                        <a:t>Central, Heavy ESB</a:t>
                      </a:r>
                      <a:endParaRPr lang="en-US" sz="1400" dirty="0">
                        <a:solidFill>
                          <a:schemeClr val="accent1"/>
                        </a:solidFill>
                        <a:effectLst/>
                      </a:endParaRP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dirty="0">
                          <a:solidFill>
                            <a:schemeClr val="accent1"/>
                          </a:solidFill>
                          <a:effectLst/>
                        </a:rPr>
                        <a:t>Services are intelligent and handle logic themselves. Communication is lightweight (e.g., REST APIs). An API Gateway is used only for simple routing, not complex orchestration.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1D5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390258"/>
                  </a:ext>
                </a:extLst>
              </a:tr>
              <a:tr h="1110796"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b="1" dirty="0">
                          <a:solidFill>
                            <a:schemeClr val="accent1"/>
                          </a:solidFill>
                          <a:effectLst/>
                        </a:rPr>
                        <a:t>Centralized Governance</a:t>
                      </a:r>
                      <a:endParaRPr lang="en-US" sz="1400" dirty="0">
                        <a:solidFill>
                          <a:schemeClr val="accent1"/>
                        </a:solidFill>
                        <a:effectLst/>
                      </a:endParaRP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b="1">
                          <a:solidFill>
                            <a:schemeClr val="accent1"/>
                          </a:solidFill>
                          <a:effectLst/>
                        </a:rPr>
                        <a:t>Decentralized Governance</a:t>
                      </a:r>
                      <a:r>
                        <a:rPr lang="en-US" sz="1400">
                          <a:solidFill>
                            <a:schemeClr val="accent1"/>
                          </a:solidFill>
                          <a:effectLst/>
                        </a:rPr>
                        <a:t>: Each team owns its service and is responsible for its own standards, technology, and deployment.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857014"/>
                  </a:ext>
                </a:extLst>
              </a:tr>
              <a:tr h="854459"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b="1">
                          <a:solidFill>
                            <a:schemeClr val="accent1"/>
                          </a:solidFill>
                          <a:effectLst/>
                        </a:rPr>
                        <a:t>Shared Database</a:t>
                      </a:r>
                      <a:endParaRPr lang="en-US" sz="1400">
                        <a:solidFill>
                          <a:schemeClr val="accent1"/>
                        </a:solidFill>
                        <a:effectLst/>
                      </a:endParaRP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b="1">
                          <a:solidFill>
                            <a:schemeClr val="accent1"/>
                          </a:solidFill>
                          <a:effectLst/>
                        </a:rPr>
                        <a:t>Database per Service</a:t>
                      </a:r>
                      <a:r>
                        <a:rPr lang="en-US" sz="1400">
                          <a:solidFill>
                            <a:schemeClr val="accent1"/>
                          </a:solidFill>
                          <a:effectLst/>
                        </a:rPr>
                        <a:t>: Each service owns its own data, ensuring true independence and preventing tight coupling.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599055"/>
                  </a:ext>
                </a:extLst>
              </a:tr>
              <a:tr h="1110796"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b="1">
                          <a:solidFill>
                            <a:schemeClr val="accent1"/>
                          </a:solidFill>
                          <a:effectLst/>
                        </a:rPr>
                        <a:t>Large, Coordinated Deployments</a:t>
                      </a:r>
                      <a:endParaRPr lang="en-US" sz="1400">
                        <a:solidFill>
                          <a:schemeClr val="accent1"/>
                        </a:solidFill>
                        <a:effectLst/>
                      </a:endParaRP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b="1">
                          <a:solidFill>
                            <a:schemeClr val="accent1"/>
                          </a:solidFill>
                          <a:effectLst/>
                        </a:rPr>
                        <a:t>Independent Deployment</a:t>
                      </a:r>
                      <a:r>
                        <a:rPr lang="en-US" sz="1400">
                          <a:solidFill>
                            <a:schemeClr val="accent1"/>
                          </a:solidFill>
                          <a:effectLst/>
                        </a:rPr>
                        <a:t>: Each service can be built, tested, and deployed completely on its own, without affecting any other service.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775694"/>
                  </a:ext>
                </a:extLst>
              </a:tr>
              <a:tr h="598121"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b="1">
                          <a:solidFill>
                            <a:schemeClr val="accent1"/>
                          </a:solidFill>
                          <a:effectLst/>
                        </a:rPr>
                        <a:t>Single Technology Stack</a:t>
                      </a:r>
                      <a:endParaRPr lang="en-US" sz="1400">
                        <a:solidFill>
                          <a:schemeClr val="accent1"/>
                        </a:solidFill>
                        <a:effectLst/>
                      </a:endParaRP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tc>
                  <a:txBody>
                    <a:bodyPr/>
                    <a:lstStyle/>
                    <a:p>
                      <a:pPr fontAlgn="base">
                        <a:buNone/>
                      </a:pPr>
                      <a:r>
                        <a:rPr lang="en-US" sz="1400" b="1" dirty="0">
                          <a:solidFill>
                            <a:schemeClr val="accent1"/>
                          </a:solidFill>
                          <a:effectLst/>
                        </a:rPr>
                        <a:t>Polyglot Architecture</a:t>
                      </a:r>
                      <a:r>
                        <a:rPr lang="en-US" sz="1400" dirty="0">
                          <a:solidFill>
                            <a:schemeClr val="accent1"/>
                          </a:solidFill>
                          <a:effectLst/>
                        </a:rPr>
                        <a:t>: Teams can choose the best programming languages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6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199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9584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AC3876-E5F5-79C0-2B89-FD7D152A4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5269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57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77873F-9894-07B8-5A71-DE33000BA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CD0EB0-0BD8-C20B-8EB4-30944ED22446}"/>
              </a:ext>
            </a:extLst>
          </p:cNvPr>
          <p:cNvSpPr txBox="1"/>
          <p:nvPr/>
        </p:nvSpPr>
        <p:spPr>
          <a:xfrm>
            <a:off x="416451" y="757072"/>
            <a:ext cx="10930422" cy="7171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b="1" dirty="0">
                <a:solidFill>
                  <a:schemeClr val="accent1"/>
                </a:solidFill>
              </a:rPr>
              <a:t>Pipe and Filter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/>
              <a:t>architecture is a software design pattern where data flows through a series of independent processing units called </a:t>
            </a:r>
            <a:r>
              <a:rPr lang="en-US" sz="2000" b="1" dirty="0">
                <a:solidFill>
                  <a:schemeClr val="accent1"/>
                </a:solidFill>
              </a:rPr>
              <a:t>filters</a:t>
            </a:r>
            <a:r>
              <a:rPr lang="en-US" sz="2000" dirty="0"/>
              <a:t>, connected by </a:t>
            </a:r>
            <a:r>
              <a:rPr lang="en-US" sz="2000" b="1" dirty="0">
                <a:solidFill>
                  <a:schemeClr val="accent1"/>
                </a:solidFill>
              </a:rPr>
              <a:t>pipes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Each filter performs a </a:t>
            </a:r>
            <a:r>
              <a:rPr lang="en-US" sz="2000" b="1" dirty="0">
                <a:solidFill>
                  <a:schemeClr val="accent1"/>
                </a:solidFill>
              </a:rPr>
              <a:t>specific transformation on the data</a:t>
            </a:r>
            <a:r>
              <a:rPr lang="en-US" sz="2000" dirty="0"/>
              <a:t>, and pipes transfer the processed data to the next filter.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pattern is ideal for systems that require data transformation or stream processing, as it promotes </a:t>
            </a:r>
            <a:r>
              <a:rPr lang="en-US" sz="2000" b="1" dirty="0">
                <a:solidFill>
                  <a:schemeClr val="accent1"/>
                </a:solidFill>
              </a:rPr>
              <a:t>modularity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1"/>
                </a:solidFill>
              </a:rPr>
              <a:t>reusability</a:t>
            </a:r>
            <a:r>
              <a:rPr lang="en-US" sz="2000" dirty="0"/>
              <a:t>, and </a:t>
            </a:r>
            <a:r>
              <a:rPr lang="en-US" sz="2000" b="1" dirty="0">
                <a:solidFill>
                  <a:schemeClr val="accent1"/>
                </a:solidFill>
              </a:rPr>
              <a:t>separation of concerns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Filters </a:t>
            </a:r>
            <a:r>
              <a:rPr lang="en-US" sz="2000" b="1" dirty="0">
                <a:solidFill>
                  <a:schemeClr val="accent1"/>
                </a:solidFill>
              </a:rPr>
              <a:t>don’t need to know about other filters</a:t>
            </a:r>
            <a:r>
              <a:rPr lang="en-US" sz="2000" dirty="0"/>
              <a:t>; they simply process data and pass it along, which makes the system easy to extend and maintain.</a:t>
            </a:r>
          </a:p>
          <a:p>
            <a:pPr lvl="2"/>
            <a:r>
              <a:rPr lang="en-US" sz="2000" dirty="0"/>
              <a:t>E.g. a text-processing pipeline:</a:t>
            </a:r>
          </a:p>
          <a:p>
            <a:pPr lvl="2"/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data flows through each </a:t>
            </a:r>
            <a:r>
              <a:rPr lang="en-US" sz="2000" b="1" dirty="0">
                <a:solidFill>
                  <a:schemeClr val="accent1"/>
                </a:solidFill>
              </a:rPr>
              <a:t>filter, getting processed step-by-step</a:t>
            </a:r>
            <a:r>
              <a:rPr lang="en-US" sz="2000" dirty="0"/>
              <a:t>. Filters are </a:t>
            </a:r>
            <a:r>
              <a:rPr lang="en-US" sz="2000" b="1" dirty="0">
                <a:solidFill>
                  <a:schemeClr val="accent1"/>
                </a:solidFill>
              </a:rPr>
              <a:t>independent</a:t>
            </a:r>
            <a:r>
              <a:rPr lang="en-US" sz="2000" dirty="0"/>
              <a:t>, making the system </a:t>
            </a:r>
            <a:r>
              <a:rPr lang="en-US" sz="2000" b="1" dirty="0">
                <a:solidFill>
                  <a:schemeClr val="accent1"/>
                </a:solidFill>
              </a:rPr>
              <a:t>easy to modify</a:t>
            </a:r>
            <a:r>
              <a:rPr lang="en-US" sz="2000" dirty="0"/>
              <a:t>. New filters can also be added or swapped as needed.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endParaRPr lang="en-US" sz="20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FD29F46-EC9B-A921-A6CC-7A4184CBAF90}"/>
              </a:ext>
            </a:extLst>
          </p:cNvPr>
          <p:cNvSpPr txBox="1">
            <a:spLocks/>
          </p:cNvSpPr>
          <p:nvPr/>
        </p:nvSpPr>
        <p:spPr>
          <a:xfrm>
            <a:off x="264051" y="0"/>
            <a:ext cx="10515600" cy="7570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/>
              <a:t>Pipe and Filter Architecture Pattern</a:t>
            </a:r>
          </a:p>
        </p:txBody>
      </p:sp>
    </p:spTree>
    <p:extLst>
      <p:ext uri="{BB962C8B-B14F-4D97-AF65-F5344CB8AC3E}">
        <p14:creationId xmlns:p14="http://schemas.microsoft.com/office/powerpoint/2010/main" val="4121607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0A01C165BBDC49A86919AC591C0DE4" ma:contentTypeVersion="3" ma:contentTypeDescription="Create a new document." ma:contentTypeScope="" ma:versionID="f33ed0c81b9d530233626367f9787a89">
  <xsd:schema xmlns:xsd="http://www.w3.org/2001/XMLSchema" xmlns:xs="http://www.w3.org/2001/XMLSchema" xmlns:p="http://schemas.microsoft.com/office/2006/metadata/properties" xmlns:ns2="cb41ba1a-f6ca-4b59-9a77-8804554fd27e" targetNamespace="http://schemas.microsoft.com/office/2006/metadata/properties" ma:root="true" ma:fieldsID="02141f34451d491b1d875b2a46fac375" ns2:_="">
    <xsd:import namespace="cb41ba1a-f6ca-4b59-9a77-8804554fd2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41ba1a-f6ca-4b59-9a77-8804554fd2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4C6F128-5EE0-483E-BFB7-9EB4A58B34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b41ba1a-f6ca-4b59-9a77-8804554fd2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1F29221-56D3-402D-B47E-9B73B222E272}">
  <ds:schemaRefs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cb41ba1a-f6ca-4b59-9a77-8804554fd27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E77D708-D110-4036-B976-ABFC9126AD2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30647</TotalTime>
  <Words>1148</Words>
  <Application>Microsoft Macintosh PowerPoint</Application>
  <PresentationFormat>Widescreen</PresentationFormat>
  <Paragraphs>116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Times New Roman</vt:lpstr>
      <vt:lpstr>Wingdings</vt:lpstr>
      <vt:lpstr>Office Theme</vt:lpstr>
      <vt:lpstr>                             Software Design and architecture (SE322)   gg </vt:lpstr>
      <vt:lpstr>List of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Said Nabi Lecturer FCSE</dc:creator>
  <cp:lastModifiedBy>Said Nabi Lecturer FCSE</cp:lastModifiedBy>
  <cp:revision>4</cp:revision>
  <dcterms:created xsi:type="dcterms:W3CDTF">2025-07-24T12:04:29Z</dcterms:created>
  <dcterms:modified xsi:type="dcterms:W3CDTF">2025-12-18T05:31:27Z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0x010100C50A01C165BBDC49A86919AC591C0DE4</vt:lpwstr>
  </property>
</Properties>
</file>

<file path=docProps/thumbnail.jpeg>
</file>